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5"/>
  </p:notesMasterIdLst>
  <p:sldIdLst>
    <p:sldId id="257" r:id="rId2"/>
    <p:sldId id="264" r:id="rId3"/>
    <p:sldId id="263" r:id="rId4"/>
    <p:sldId id="262" r:id="rId5"/>
    <p:sldId id="270" r:id="rId6"/>
    <p:sldId id="271" r:id="rId7"/>
    <p:sldId id="261" r:id="rId8"/>
    <p:sldId id="265" r:id="rId9"/>
    <p:sldId id="272" r:id="rId10"/>
    <p:sldId id="268" r:id="rId11"/>
    <p:sldId id="266" r:id="rId12"/>
    <p:sldId id="269" r:id="rId13"/>
    <p:sldId id="2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C3A0"/>
    <a:srgbClr val="EFE29A"/>
    <a:srgbClr val="F4ECD1"/>
    <a:srgbClr val="EEE295"/>
    <a:srgbClr val="C1A487"/>
    <a:srgbClr val="463500"/>
    <a:srgbClr val="B5B4A2"/>
    <a:srgbClr val="C0BBA6"/>
    <a:srgbClr val="FFDDDC"/>
    <a:srgbClr val="FEDD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5400" autoAdjust="0"/>
  </p:normalViewPr>
  <p:slideViewPr>
    <p:cSldViewPr snapToGrid="0">
      <p:cViewPr varScale="1">
        <p:scale>
          <a:sx n="81" d="100"/>
          <a:sy n="81" d="100"/>
        </p:scale>
        <p:origin x="494" y="96"/>
      </p:cViewPr>
      <p:guideLst/>
    </p:cSldViewPr>
  </p:slideViewPr>
  <p:outlineViewPr>
    <p:cViewPr>
      <p:scale>
        <a:sx n="33" d="100"/>
        <a:sy n="33" d="100"/>
      </p:scale>
      <p:origin x="0" y="-3821"/>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EAA20-1384-4D4D-9AFF-3872A6EBD6E9}"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744D91-3E62-4E47-BBDC-EC5E34692CE9}" type="slidenum">
              <a:rPr lang="en-US" smtClean="0"/>
              <a:t>‹#›</a:t>
            </a:fld>
            <a:endParaRPr lang="en-US"/>
          </a:p>
        </p:txBody>
      </p:sp>
    </p:spTree>
    <p:extLst>
      <p:ext uri="{BB962C8B-B14F-4D97-AF65-F5344CB8AC3E}">
        <p14:creationId xmlns:p14="http://schemas.microsoft.com/office/powerpoint/2010/main" val="158395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52730"/>
            <a:ext cx="12191999" cy="1105269"/>
          </a:xfrm>
          <a:noFill/>
        </p:spPr>
        <p:txBody>
          <a:bodyPr vert="horz" lIns="91440" tIns="45720" rIns="91440" bIns="45720" rtlCol="0" anchor="ctr">
            <a:noAutofit/>
          </a:bodyPr>
          <a:lstStyle>
            <a:lvl1pPr algn="l">
              <a:lnSpc>
                <a:spcPct val="80000"/>
              </a:lnSpc>
              <a:defRPr lang="en-US" sz="8800" b="1" dirty="0">
                <a:solidFill>
                  <a:schemeClr val="accent5"/>
                </a:solidFill>
                <a:effectLst>
                  <a:outerShdw blurRad="38100" dist="38100" dir="2700000" algn="tl">
                    <a:srgbClr val="000000">
                      <a:alpha val="43137"/>
                    </a:srgbClr>
                  </a:outerShdw>
                </a:effectLst>
              </a:defRPr>
            </a:lvl1pPr>
          </a:lstStyle>
          <a:p>
            <a:pPr lvl="0" algn="ctr"/>
            <a:r>
              <a:rPr lang="en-US" dirty="0" smtClean="0"/>
              <a:t>Click to edit Master title style</a:t>
            </a:r>
            <a:endParaRPr lang="en-US" dirty="0"/>
          </a:p>
        </p:txBody>
      </p:sp>
      <p:sp>
        <p:nvSpPr>
          <p:cNvPr id="3" name="Subtitle 2"/>
          <p:cNvSpPr>
            <a:spLocks noGrp="1"/>
          </p:cNvSpPr>
          <p:nvPr>
            <p:ph type="subTitle" idx="1"/>
          </p:nvPr>
        </p:nvSpPr>
        <p:spPr>
          <a:xfrm>
            <a:off x="9122979" y="6101542"/>
            <a:ext cx="3069021" cy="756458"/>
          </a:xfrm>
        </p:spPr>
        <p:txBody>
          <a:bodyPr anchor="b">
            <a:noAutofit/>
          </a:bodyPr>
          <a:lstStyle>
            <a:lvl1pPr marL="0" indent="0" algn="r">
              <a:buNone/>
              <a:defRPr sz="2800" b="1">
                <a:solidFill>
                  <a:schemeClr val="tx1"/>
                </a:solidFill>
                <a:effectLst>
                  <a:outerShdw blurRad="38100" dist="38100" dir="2700000" algn="tl">
                    <a:srgbClr val="000000">
                      <a:alpha val="43137"/>
                    </a:srgbClr>
                  </a:outerShdw>
                </a:effectLs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Tree>
    <p:extLst>
      <p:ext uri="{BB962C8B-B14F-4D97-AF65-F5344CB8AC3E}">
        <p14:creationId xmlns:p14="http://schemas.microsoft.com/office/powerpoint/2010/main" val="170419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204" y="453"/>
            <a:ext cx="12129796" cy="1171399"/>
          </a:xfrm>
        </p:spPr>
        <p:txBody>
          <a:bodyPr vert="horz" lIns="91440" tIns="45720" rIns="91440" bIns="45720" rtlCol="0" anchor="ctr">
            <a:noAutofit/>
          </a:bodyPr>
          <a:lstStyle>
            <a:lvl1pPr marL="798513" indent="-798513">
              <a:lnSpc>
                <a:spcPct val="80000"/>
              </a:lnSpc>
              <a:tabLst>
                <a:tab pos="800100" algn="l"/>
                <a:tab pos="6400800" algn="ctr"/>
                <a:tab pos="11718925" algn="r"/>
              </a:tabLst>
              <a:defRPr lang="en-US" sz="4800" dirty="0">
                <a:solidFill>
                  <a:schemeClr val="accent2">
                    <a:lumMod val="75000"/>
                  </a:schemeClr>
                </a:solidFill>
                <a:effectLst>
                  <a:outerShdw blurRad="50800" dist="38100" dir="2700000" algn="tl" rotWithShape="0">
                    <a:prstClr val="black">
                      <a:alpha val="75000"/>
                    </a:prstClr>
                  </a:outerShdw>
                </a:effectLst>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62203" y="1171853"/>
            <a:ext cx="12058261" cy="5686148"/>
          </a:xfrm>
        </p:spPr>
        <p:txBody>
          <a:bodyPr>
            <a:normAutofit/>
          </a:bodyPr>
          <a:lstStyle>
            <a:lvl1pPr marL="284163" indent="-6350" algn="l" defTabSz="685800" rtl="0" eaLnBrk="1" latinLnBrk="0" hangingPunct="1">
              <a:lnSpc>
                <a:spcPct val="80000"/>
              </a:lnSpc>
              <a:spcBef>
                <a:spcPts val="0"/>
              </a:spcBef>
              <a:spcAft>
                <a:spcPts val="600"/>
              </a:spcAft>
              <a:buFont typeface="Arial" panose="020B0604020202020204" pitchFamily="34" charset="0"/>
              <a:buNone/>
              <a:tabLst>
                <a:tab pos="860425" algn="l"/>
              </a:tabLst>
              <a:defRPr lang="en-US" sz="4000" b="1" i="0"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defRPr>
            </a:lvl1pPr>
            <a:lvl2pPr marL="457200" indent="0" algn="l" defTabSz="685800" rtl="0" eaLnBrk="1" latinLnBrk="0" hangingPunct="1">
              <a:lnSpc>
                <a:spcPct val="85000"/>
              </a:lnSpc>
              <a:spcBef>
                <a:spcPts val="0"/>
              </a:spcBef>
              <a:spcAft>
                <a:spcPts val="0"/>
              </a:spcAft>
              <a:buFont typeface="Arial" panose="020B0604020202020204" pitchFamily="34" charset="0"/>
              <a:buNone/>
              <a:defRPr lang="en-US" sz="3600" b="1" i="0" kern="1200" dirty="0" smtClean="0">
                <a:solidFill>
                  <a:schemeClr val="accent5"/>
                </a:solidFill>
                <a:effectLst>
                  <a:outerShdw blurRad="38100" dist="38100" dir="2700000" algn="tl">
                    <a:srgbClr val="000000">
                      <a:alpha val="43137"/>
                    </a:srgbClr>
                  </a:outerShdw>
                </a:effectLst>
                <a:latin typeface="+mn-lt"/>
                <a:ea typeface="+mn-ea"/>
                <a:cs typeface="+mn-cs"/>
              </a:defRPr>
            </a:lvl2pPr>
            <a:lvl3pPr marL="625475" indent="0" algn="l" defTabSz="685800" rtl="0" eaLnBrk="1" latinLnBrk="0" hangingPunct="1">
              <a:lnSpc>
                <a:spcPct val="80000"/>
              </a:lnSpc>
              <a:spcBef>
                <a:spcPts val="0"/>
              </a:spcBef>
              <a:buFont typeface="Arial" panose="020B0604020202020204" pitchFamily="34" charset="0"/>
              <a:buNone/>
              <a:defRPr lang="en-US" sz="3600" b="1" i="1" kern="1200" dirty="0" smtClean="0">
                <a:solidFill>
                  <a:schemeClr val="tx1"/>
                </a:solidFill>
                <a:effectLst>
                  <a:outerShdw blurRad="38100" dist="38100" dir="2700000" algn="tl">
                    <a:srgbClr val="000000">
                      <a:alpha val="43137"/>
                    </a:srgbClr>
                  </a:outerShdw>
                </a:effectLst>
                <a:latin typeface="+mn-lt"/>
                <a:ea typeface="+mn-ea"/>
                <a:cs typeface="+mn-cs"/>
              </a:defRPr>
            </a:lvl3pPr>
            <a:lvl4pPr indent="0" algn="l" defTabSz="685800" rtl="0" eaLnBrk="1" latinLnBrk="0" hangingPunct="1">
              <a:lnSpc>
                <a:spcPct val="90000"/>
              </a:lnSpc>
              <a:buFont typeface="Arial" panose="020B0604020202020204" pitchFamily="34" charset="0"/>
              <a:buNone/>
              <a:defRPr lang="en-US" sz="3200" b="1" kern="1200" dirty="0" smtClean="0">
                <a:solidFill>
                  <a:schemeClr val="accent2">
                    <a:lumMod val="50000"/>
                  </a:schemeClr>
                </a:solidFill>
                <a:effectLst>
                  <a:outerShdw blurRad="38100" dist="38100" dir="2700000" algn="tl">
                    <a:srgbClr val="000000">
                      <a:alpha val="43137"/>
                    </a:srgbClr>
                  </a:outerShdw>
                </a:effectLst>
                <a:latin typeface="+mn-lt"/>
                <a:ea typeface="+mn-ea"/>
                <a:cs typeface="+mn-cs"/>
              </a:defRPr>
            </a:lvl4pPr>
            <a:lvl5pPr indent="0" algn="l" defTabSz="685800" rtl="0" eaLnBrk="1" latinLnBrk="0" hangingPunct="1">
              <a:lnSpc>
                <a:spcPct val="90000"/>
              </a:lnSpc>
              <a:buFont typeface="Arial" panose="020B0604020202020204" pitchFamily="34" charset="0"/>
              <a:buNone/>
              <a:defRPr lang="en-US" sz="3200" b="1" kern="1200" dirty="0">
                <a:solidFill>
                  <a:schemeClr val="accent1"/>
                </a:solidFill>
                <a:effectLst>
                  <a:outerShdw blurRad="38100" dist="38100" dir="2700000" algn="tl">
                    <a:srgbClr val="000000">
                      <a:alpha val="43137"/>
                    </a:srgbClr>
                  </a:outerShdw>
                </a:effectLst>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6214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ernate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45" y="13607"/>
            <a:ext cx="12117355" cy="1161145"/>
          </a:xfrm>
        </p:spPr>
        <p:txBody>
          <a:bodyPr vert="horz" lIns="91440" tIns="45720" rIns="91440" bIns="45720" rtlCol="0" anchor="ctr">
            <a:noAutofit/>
          </a:bodyPr>
          <a:lstStyle>
            <a:lvl1pPr>
              <a:defRPr lang="en-US" dirty="0">
                <a:solidFill>
                  <a:schemeClr val="accent2">
                    <a:lumMod val="75000"/>
                  </a:schemeClr>
                </a:solidFill>
                <a:effectLst>
                  <a:outerShdw blurRad="50800" dist="38100" dir="2700000" algn="tl" rotWithShape="0">
                    <a:prstClr val="black">
                      <a:alpha val="75000"/>
                    </a:prstClr>
                  </a:outerShdw>
                </a:effectLst>
              </a:defRPr>
            </a:lvl1pPr>
          </a:lstStyle>
          <a:p>
            <a:pPr lvl="0">
              <a:tabLst>
                <a:tab pos="800100" algn="l"/>
                <a:tab pos="6400800" algn="ctr"/>
                <a:tab pos="11718925" algn="r"/>
              </a:tabLst>
            </a:pPr>
            <a:r>
              <a:rPr lang="en-US" smtClean="0"/>
              <a:t>Click to edit Master title style</a:t>
            </a:r>
            <a:endParaRPr lang="en-US" dirty="0"/>
          </a:p>
        </p:txBody>
      </p:sp>
      <p:sp>
        <p:nvSpPr>
          <p:cNvPr id="3" name="Content Placeholder 2"/>
          <p:cNvSpPr>
            <a:spLocks noGrp="1"/>
          </p:cNvSpPr>
          <p:nvPr>
            <p:ph idx="1"/>
          </p:nvPr>
        </p:nvSpPr>
        <p:spPr>
          <a:xfrm>
            <a:off x="74645" y="1165874"/>
            <a:ext cx="12117355" cy="5701004"/>
          </a:xfrm>
        </p:spPr>
        <p:txBody>
          <a:bodyPr vert="horz" lIns="91440" tIns="45720" rIns="91440" bIns="45720" rtlCol="0">
            <a:normAutofit/>
          </a:bodyPr>
          <a:lstStyle>
            <a:lvl1pPr>
              <a:defRPr lang="en-US" i="0" dirty="0" smtClean="0">
                <a:solidFill>
                  <a:schemeClr val="accent1">
                    <a:lumMod val="75000"/>
                  </a:schemeClr>
                </a:solidFill>
                <a:effectLst>
                  <a:outerShdw blurRad="38100" dist="38100" dir="2700000" algn="tl">
                    <a:srgbClr val="000000">
                      <a:alpha val="43137"/>
                    </a:srgbClr>
                  </a:outerShdw>
                </a:effectLst>
              </a:defRPr>
            </a:lvl1pPr>
            <a:lvl2pPr>
              <a:defRPr lang="en-US" dirty="0" smtClean="0">
                <a:solidFill>
                  <a:schemeClr val="accent3">
                    <a:lumMod val="50000"/>
                  </a:schemeClr>
                </a:solidFill>
                <a:effectLst>
                  <a:outerShdw blurRad="38100" dist="38100" dir="2700000" algn="tl">
                    <a:srgbClr val="000000">
                      <a:alpha val="43137"/>
                    </a:srgbClr>
                  </a:outerShdw>
                </a:effectLst>
              </a:defRPr>
            </a:lvl2pPr>
            <a:lvl3pPr>
              <a:defRPr lang="en-US" dirty="0" smtClean="0">
                <a:solidFill>
                  <a:schemeClr val="accent5"/>
                </a:solidFill>
                <a:effectLst>
                  <a:outerShdw blurRad="38100" dist="38100" dir="2700000" algn="tl">
                    <a:srgbClr val="000000">
                      <a:alpha val="43137"/>
                    </a:srgbClr>
                  </a:outerShdw>
                </a:effectLst>
              </a:defRPr>
            </a:lvl3pPr>
            <a:lvl4pPr>
              <a:defRPr lang="en-US" dirty="0" smtClean="0">
                <a:solidFill>
                  <a:schemeClr val="accent2">
                    <a:lumMod val="50000"/>
                  </a:schemeClr>
                </a:solidFill>
                <a:effectLst>
                  <a:outerShdw blurRad="38100" dist="38100" dir="2700000" algn="tl">
                    <a:srgbClr val="000000">
                      <a:alpha val="43137"/>
                    </a:srgbClr>
                  </a:outerShdw>
                </a:effectLst>
              </a:defRPr>
            </a:lvl4pPr>
            <a:lvl5pPr>
              <a:defRPr lang="en-US" dirty="0">
                <a:effectLst>
                  <a:outerShdw blurRad="38100" dist="38100" dir="2700000" algn="tl">
                    <a:srgbClr val="000000">
                      <a:alpha val="43137"/>
                    </a:srgbClr>
                  </a:outerShdw>
                </a:effectLst>
              </a:defRPr>
            </a:lvl5pPr>
          </a:lstStyle>
          <a:p>
            <a:pPr marL="284163" lvl="0" indent="-6350" defTabSz="685800">
              <a:lnSpc>
                <a:spcPct val="80000"/>
              </a:lnSpc>
              <a:spcBef>
                <a:spcPts val="0"/>
              </a:spcBef>
              <a:spcAft>
                <a:spcPts val="1200"/>
              </a:spcAft>
              <a:tabLst>
                <a:tab pos="1770063" algn="l"/>
              </a:tabLst>
            </a:pPr>
            <a:r>
              <a:rPr lang="en-US" dirty="0" smtClean="0"/>
              <a:t>Click to edit Master text styles</a:t>
            </a:r>
          </a:p>
          <a:p>
            <a:pPr marL="457200" lvl="1" defTabSz="685800">
              <a:lnSpc>
                <a:spcPct val="85000"/>
              </a:lnSpc>
              <a:spcBef>
                <a:spcPts val="0"/>
              </a:spcBef>
              <a:spcAft>
                <a:spcPts val="600"/>
              </a:spcAft>
            </a:pPr>
            <a:r>
              <a:rPr lang="en-US" dirty="0" smtClean="0"/>
              <a:t>Second level</a:t>
            </a:r>
          </a:p>
          <a:p>
            <a:pPr marL="625475" lvl="2" defTabSz="685800">
              <a:lnSpc>
                <a:spcPct val="80000"/>
              </a:lnSpc>
              <a:spcBef>
                <a:spcPts val="0"/>
              </a:spcBef>
            </a:pPr>
            <a:r>
              <a:rPr lang="en-US" dirty="0" smtClean="0"/>
              <a:t>Third level</a:t>
            </a:r>
          </a:p>
          <a:p>
            <a:pPr lvl="3" defTabSz="685800"/>
            <a:r>
              <a:rPr lang="en-US" dirty="0" smtClean="0"/>
              <a:t>Fourth level</a:t>
            </a:r>
          </a:p>
          <a:p>
            <a:pPr lvl="4" defTabSz="685800"/>
            <a:r>
              <a:rPr lang="en-US" dirty="0" smtClean="0"/>
              <a:t>Fifth level</a:t>
            </a:r>
            <a:endParaRPr lang="en-US" dirty="0"/>
          </a:p>
        </p:txBody>
      </p:sp>
      <p:sp>
        <p:nvSpPr>
          <p:cNvPr id="4" name="Text Placeholder 5"/>
          <p:cNvSpPr>
            <a:spLocks noGrp="1"/>
          </p:cNvSpPr>
          <p:nvPr>
            <p:ph type="body" sz="quarter" idx="11"/>
          </p:nvPr>
        </p:nvSpPr>
        <p:spPr>
          <a:xfrm>
            <a:off x="0" y="5659121"/>
            <a:ext cx="12192000" cy="1198880"/>
          </a:xfrm>
          <a:gradFill flip="none" rotWithShape="1">
            <a:gsLst>
              <a:gs pos="0">
                <a:schemeClr val="accent6">
                  <a:lumMod val="20000"/>
                  <a:lumOff val="80000"/>
                </a:schemeClr>
              </a:gs>
              <a:gs pos="100000">
                <a:schemeClr val="bg1"/>
              </a:gs>
            </a:gsLst>
            <a:lin ang="5400000" scaled="1"/>
            <a:tileRect/>
          </a:gradFill>
        </p:spPr>
        <p:txBody>
          <a:bodyPr anchor="b">
            <a:noAutofit/>
          </a:bodyPr>
          <a:lstStyle>
            <a:lvl1pPr>
              <a:defRPr sz="3200" b="1">
                <a:solidFill>
                  <a:schemeClr val="accent2">
                    <a:lumMod val="75000"/>
                  </a:schemeClr>
                </a:solidFill>
                <a:effectLst>
                  <a:outerShdw blurRad="38100" dist="38100" dir="2700000" algn="tl">
                    <a:srgbClr val="000000">
                      <a:alpha val="43137"/>
                    </a:srgbClr>
                  </a:outerShdw>
                </a:effectLst>
              </a:defRPr>
            </a:lvl1pPr>
          </a:lstStyle>
          <a:p>
            <a:pPr lvl="0"/>
            <a:r>
              <a:rPr lang="en-US" dirty="0" smtClean="0"/>
              <a:t>Click to edit Master text styles</a:t>
            </a:r>
          </a:p>
        </p:txBody>
      </p:sp>
    </p:spTree>
    <p:extLst>
      <p:ext uri="{BB962C8B-B14F-4D97-AF65-F5344CB8AC3E}">
        <p14:creationId xmlns:p14="http://schemas.microsoft.com/office/powerpoint/2010/main" val="159563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bg>
      <p:bgPr>
        <a:solidFill>
          <a:schemeClr val="bg1">
            <a:alpha val="6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147"/>
            <a:ext cx="12192000" cy="952837"/>
          </a:xfrm>
        </p:spPr>
        <p:txBody>
          <a:bodyPr/>
          <a:lstStyle>
            <a:lvl1pPr>
              <a:defRPr sz="4000">
                <a:solidFill>
                  <a:schemeClr val="accent2">
                    <a:lumMod val="75000"/>
                  </a:schemeClr>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147955" y="948690"/>
            <a:ext cx="11894820" cy="5318379"/>
          </a:xfrm>
        </p:spPr>
        <p:txBody>
          <a:bodyPr>
            <a:normAutofit/>
          </a:bodyPr>
          <a:lstStyle>
            <a:lvl1pPr>
              <a:lnSpc>
                <a:spcPct val="85000"/>
              </a:lnSpc>
              <a:spcBef>
                <a:spcPts val="0"/>
              </a:spcBef>
              <a:spcAft>
                <a:spcPts val="1200"/>
              </a:spcAft>
              <a:defRPr sz="3600" b="1">
                <a:solidFill>
                  <a:schemeClr val="tx1"/>
                </a:solidFill>
                <a:effectLst>
                  <a:outerShdw blurRad="38100" dist="38100" dir="2700000" algn="tl">
                    <a:srgbClr val="000000">
                      <a:alpha val="43137"/>
                    </a:srgbClr>
                  </a:outerShdw>
                </a:effectLst>
              </a:defRPr>
            </a:lvl1pPr>
            <a:lvl2pPr>
              <a:defRPr sz="3200" b="1">
                <a:solidFill>
                  <a:schemeClr val="tx1"/>
                </a:solidFill>
                <a:effectLst>
                  <a:outerShdw blurRad="38100" dist="38100" dir="2700000" algn="tl">
                    <a:srgbClr val="000000">
                      <a:alpha val="43137"/>
                    </a:srgbClr>
                  </a:outerShdw>
                </a:effectLst>
              </a:defRPr>
            </a:lvl2pPr>
            <a:lvl3pPr>
              <a:defRPr sz="2800" b="1">
                <a:solidFill>
                  <a:schemeClr val="tx1"/>
                </a:solidFill>
                <a:effectLst>
                  <a:outerShdw blurRad="38100" dist="38100" dir="2700000" algn="tl">
                    <a:srgbClr val="000000">
                      <a:alpha val="43137"/>
                    </a:srgbClr>
                  </a:outerShdw>
                </a:effectLst>
              </a:defRPr>
            </a:lvl3pPr>
            <a:lvl4pPr>
              <a:defRPr sz="2000" b="1">
                <a:solidFill>
                  <a:schemeClr val="tx1"/>
                </a:solidFill>
                <a:effectLst>
                  <a:outerShdw blurRad="38100" dist="38100" dir="2700000" algn="tl">
                    <a:srgbClr val="000000">
                      <a:alpha val="43137"/>
                    </a:srgbClr>
                  </a:outerShdw>
                </a:effectLst>
              </a:defRPr>
            </a:lvl4pPr>
            <a:lvl5pPr>
              <a:defRPr sz="2000" b="1">
                <a:solidFill>
                  <a:schemeClr val="tx1"/>
                </a:solidFill>
                <a:effectLst>
                  <a:outerShdw blurRad="38100" dist="38100" dir="2700000" algn="tl">
                    <a:srgbClr val="000000">
                      <a:alpha val="43137"/>
                    </a:srgb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0" y="6267069"/>
            <a:ext cx="12192000" cy="590931"/>
          </a:xfrm>
        </p:spPr>
        <p:txBody>
          <a:bodyPr anchor="b">
            <a:spAutoFit/>
          </a:bodyPr>
          <a:lstStyle>
            <a:lvl1pPr>
              <a:defRPr sz="3600" b="1">
                <a:solidFill>
                  <a:schemeClr val="accent2"/>
                </a:solidFill>
                <a:effectLst>
                  <a:outerShdw blurRad="38100" dist="38100" dir="2700000" algn="tl">
                    <a:srgbClr val="000000">
                      <a:alpha val="43137"/>
                    </a:srgbClr>
                  </a:outerShdw>
                </a:effectLst>
              </a:defRPr>
            </a:lvl1pPr>
          </a:lstStyle>
          <a:p>
            <a:pPr lvl="0"/>
            <a:r>
              <a:rPr lang="en-US" smtClean="0"/>
              <a:t>Click to edit Master text styles</a:t>
            </a:r>
          </a:p>
        </p:txBody>
      </p:sp>
    </p:spTree>
    <p:extLst>
      <p:ext uri="{BB962C8B-B14F-4D97-AF65-F5344CB8AC3E}">
        <p14:creationId xmlns:p14="http://schemas.microsoft.com/office/powerpoint/2010/main" val="32327138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148"/>
            <a:ext cx="12192000" cy="1325563"/>
          </a:xfrm>
          <a:prstGeom prst="rect">
            <a:avLst/>
          </a:prstGeom>
        </p:spPr>
        <p:txBody>
          <a:bodyPr vert="horz" lIns="91440" tIns="45720" rIns="91440" bIns="45720" rtlCol="0" anchor="ctr">
            <a:noAutofit/>
          </a:bodyPr>
          <a:lstStyle/>
          <a:p>
            <a:pPr lvl="0">
              <a:tabLst>
                <a:tab pos="800100" algn="l"/>
                <a:tab pos="6400800" algn="ctr"/>
                <a:tab pos="11718925" algn="r"/>
              </a:tabLst>
            </a:pPr>
            <a:r>
              <a:rPr lang="en-US" smtClean="0"/>
              <a:t>Click to edit Master title style</a:t>
            </a:r>
            <a:endParaRPr lang="en-US" dirty="0"/>
          </a:p>
        </p:txBody>
      </p:sp>
      <p:sp>
        <p:nvSpPr>
          <p:cNvPr id="3" name="Text Placeholder 2"/>
          <p:cNvSpPr>
            <a:spLocks noGrp="1"/>
          </p:cNvSpPr>
          <p:nvPr>
            <p:ph type="body" idx="1"/>
          </p:nvPr>
        </p:nvSpPr>
        <p:spPr>
          <a:xfrm>
            <a:off x="0" y="1344620"/>
            <a:ext cx="12192000" cy="4889129"/>
          </a:xfrm>
          <a:prstGeom prst="rect">
            <a:avLst/>
          </a:prstGeom>
        </p:spPr>
        <p:txBody>
          <a:bodyPr vert="horz" lIns="91440" tIns="45720" rIns="91440" bIns="45720" rtlCol="0">
            <a:normAutofit/>
          </a:bodyPr>
          <a:lstStyle/>
          <a:p>
            <a:pPr marL="739775" lvl="0" indent="-692150" defTabSz="685800">
              <a:lnSpc>
                <a:spcPct val="85000"/>
              </a:lnSpc>
              <a:spcBef>
                <a:spcPts val="0"/>
              </a:spcBef>
              <a:spcAft>
                <a:spcPts val="1200"/>
              </a:spcAft>
              <a:tabLst>
                <a:tab pos="1770063" algn="l"/>
              </a:tabLst>
            </a:pPr>
            <a:r>
              <a:rPr lang="en-US" smtClean="0"/>
              <a:t>Click to edit Master text styles</a:t>
            </a:r>
          </a:p>
          <a:p>
            <a:pPr marL="739775" lvl="1" indent="-692150" defTabSz="685800">
              <a:lnSpc>
                <a:spcPct val="85000"/>
              </a:lnSpc>
              <a:spcBef>
                <a:spcPts val="0"/>
              </a:spcBef>
              <a:spcAft>
                <a:spcPts val="1200"/>
              </a:spcAft>
              <a:tabLst>
                <a:tab pos="1770063" algn="l"/>
              </a:tabLst>
            </a:pPr>
            <a:r>
              <a:rPr lang="en-US" smtClean="0"/>
              <a:t>Second level</a:t>
            </a:r>
          </a:p>
          <a:p>
            <a:pPr marL="739775" lvl="2" indent="-692150" defTabSz="685800">
              <a:lnSpc>
                <a:spcPct val="85000"/>
              </a:lnSpc>
              <a:spcBef>
                <a:spcPts val="0"/>
              </a:spcBef>
              <a:spcAft>
                <a:spcPts val="1200"/>
              </a:spcAft>
              <a:tabLst>
                <a:tab pos="1770063" algn="l"/>
              </a:tabLst>
            </a:pPr>
            <a:r>
              <a:rPr lang="en-US" smtClean="0"/>
              <a:t>Third level</a:t>
            </a:r>
          </a:p>
          <a:p>
            <a:pPr marL="739775" lvl="3" indent="-692150" defTabSz="685800">
              <a:lnSpc>
                <a:spcPct val="85000"/>
              </a:lnSpc>
              <a:spcBef>
                <a:spcPts val="0"/>
              </a:spcBef>
              <a:spcAft>
                <a:spcPts val="1200"/>
              </a:spcAft>
              <a:tabLst>
                <a:tab pos="1770063" algn="l"/>
              </a:tabLst>
            </a:pPr>
            <a:r>
              <a:rPr lang="en-US" smtClean="0"/>
              <a:t>Fourth level</a:t>
            </a:r>
          </a:p>
          <a:p>
            <a:pPr marL="739775" lvl="4" indent="-692150" defTabSz="685800">
              <a:lnSpc>
                <a:spcPct val="85000"/>
              </a:lnSpc>
              <a:spcBef>
                <a:spcPts val="0"/>
              </a:spcBef>
              <a:spcAft>
                <a:spcPts val="1200"/>
              </a:spcAft>
              <a:tabLst>
                <a:tab pos="1770063" algn="l"/>
              </a:tabLst>
            </a:pPr>
            <a:r>
              <a:rPr lang="en-US" smtClean="0"/>
              <a:t>Fifth level</a:t>
            </a:r>
            <a:endParaRPr lang="en-US" dirty="0"/>
          </a:p>
        </p:txBody>
      </p:sp>
    </p:spTree>
    <p:extLst>
      <p:ext uri="{BB962C8B-B14F-4D97-AF65-F5344CB8AC3E}">
        <p14:creationId xmlns:p14="http://schemas.microsoft.com/office/powerpoint/2010/main" val="103821340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timing>
    <p:tnLst>
      <p:par>
        <p:cTn id="1" dur="indefinite" restart="never" nodeType="tmRoot"/>
      </p:par>
    </p:tnLst>
  </p:timing>
  <p:txStyles>
    <p:titleStyle>
      <a:lvl1pPr algn="l" defTabSz="514350" rtl="0" eaLnBrk="1" latinLnBrk="0" hangingPunct="1">
        <a:lnSpc>
          <a:spcPct val="90000"/>
        </a:lnSpc>
        <a:spcBef>
          <a:spcPct val="0"/>
        </a:spcBef>
        <a:buNone/>
        <a:defRPr lang="en-US" sz="6600" b="1" kern="1200" dirty="0">
          <a:solidFill>
            <a:schemeClr val="accent6">
              <a:lumMod val="50000"/>
            </a:schemeClr>
          </a:solidFill>
          <a:effectLst>
            <a:outerShdw blurRad="38100" dist="38100" dir="2700000" algn="tl">
              <a:srgbClr val="000000">
                <a:alpha val="43137"/>
              </a:srgbClr>
            </a:outerShdw>
          </a:effectLst>
          <a:latin typeface="+mn-lt"/>
          <a:ea typeface="+mj-ea"/>
          <a:cs typeface="+mj-cs"/>
        </a:defRPr>
      </a:lvl1pPr>
    </p:titleStyle>
    <p:bodyStyle>
      <a:lvl1pPr marL="0" indent="0" algn="l" defTabSz="514350" rtl="0" eaLnBrk="1" latinLnBrk="0" hangingPunct="1">
        <a:lnSpc>
          <a:spcPct val="90000"/>
        </a:lnSpc>
        <a:spcBef>
          <a:spcPts val="563"/>
        </a:spcBef>
        <a:buFont typeface="Arial" panose="020B0604020202020204" pitchFamily="34" charset="0"/>
        <a:buNone/>
        <a:defRPr lang="en-US" sz="4000" b="1" kern="1200" smtClean="0">
          <a:solidFill>
            <a:schemeClr val="accent1">
              <a:lumMod val="50000"/>
            </a:schemeClr>
          </a:solidFill>
          <a:effectLst>
            <a:outerShdw blurRad="50800" dist="38100" dir="2700000" algn="tl" rotWithShape="0">
              <a:prstClr val="black">
                <a:alpha val="75000"/>
              </a:prstClr>
            </a:outerShdw>
          </a:effectLst>
          <a:latin typeface="+mn-lt"/>
          <a:ea typeface="+mn-ea"/>
          <a:cs typeface="+mn-cs"/>
        </a:defRPr>
      </a:lvl1pPr>
      <a:lvl2pPr marL="257175"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tx1"/>
          </a:solidFill>
          <a:effectLst>
            <a:outerShdw blurRad="50800" dist="38100" dir="2700000" algn="tl" rotWithShape="0">
              <a:prstClr val="black">
                <a:alpha val="76000"/>
              </a:prstClr>
            </a:outerShdw>
          </a:effectLst>
          <a:latin typeface="+mn-lt"/>
          <a:ea typeface="+mn-ea"/>
          <a:cs typeface="+mn-cs"/>
        </a:defRPr>
      </a:lvl2pPr>
      <a:lvl3pPr marL="514350"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accent1"/>
          </a:solidFill>
          <a:effectLst>
            <a:outerShdw blurRad="50800" dist="38100" dir="2700000" algn="tl" rotWithShape="0">
              <a:prstClr val="black">
                <a:alpha val="75000"/>
              </a:prstClr>
            </a:outerShdw>
          </a:effectLst>
          <a:latin typeface="+mn-lt"/>
          <a:ea typeface="+mn-ea"/>
          <a:cs typeface="+mn-cs"/>
        </a:defRPr>
      </a:lvl3pPr>
      <a:lvl4pPr marL="771525" indent="0" algn="l" defTabSz="514350" rtl="0" eaLnBrk="1" latinLnBrk="0" hangingPunct="1">
        <a:lnSpc>
          <a:spcPct val="90000"/>
        </a:lnSpc>
        <a:spcBef>
          <a:spcPts val="281"/>
        </a:spcBef>
        <a:buFont typeface="Arial" panose="020B0604020202020204" pitchFamily="34" charset="0"/>
        <a:buNone/>
        <a:defRPr lang="en-US" sz="3200" b="1" kern="1200" smtClean="0">
          <a:solidFill>
            <a:schemeClr val="accent1"/>
          </a:solidFill>
          <a:effectLst>
            <a:outerShdw blurRad="50800" dist="38100" dir="2700000" algn="tl" rotWithShape="0">
              <a:prstClr val="black">
                <a:alpha val="75000"/>
              </a:prstClr>
            </a:outerShdw>
          </a:effectLst>
          <a:latin typeface="+mn-lt"/>
          <a:ea typeface="+mn-ea"/>
          <a:cs typeface="+mn-cs"/>
        </a:defRPr>
      </a:lvl4pPr>
      <a:lvl5pPr marL="1028700" indent="0" algn="l" defTabSz="514350" rtl="0" eaLnBrk="1" latinLnBrk="0" hangingPunct="1">
        <a:lnSpc>
          <a:spcPct val="90000"/>
        </a:lnSpc>
        <a:spcBef>
          <a:spcPts val="281"/>
        </a:spcBef>
        <a:buFont typeface="Arial" panose="020B0604020202020204" pitchFamily="34" charset="0"/>
        <a:buNone/>
        <a:defRPr lang="en-US" sz="3200" b="1" kern="1200" dirty="0">
          <a:solidFill>
            <a:schemeClr val="accent1"/>
          </a:solidFill>
          <a:effectLst>
            <a:outerShdw blurRad="50800" dist="38100" dir="2700000" algn="tl" rotWithShape="0">
              <a:prstClr val="black">
                <a:alpha val="75000"/>
              </a:prstClr>
            </a:outerShdw>
          </a:effectLst>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Son of </a:t>
            </a:r>
            <a:r>
              <a:rPr lang="en-US" dirty="0" smtClean="0"/>
              <a:t>Man 2</a:t>
            </a:r>
            <a:endParaRPr lang="en-US" dirty="0"/>
          </a:p>
        </p:txBody>
      </p:sp>
      <p:sp>
        <p:nvSpPr>
          <p:cNvPr id="3" name="Subtitle 2"/>
          <p:cNvSpPr>
            <a:spLocks noGrp="1"/>
          </p:cNvSpPr>
          <p:nvPr>
            <p:ph type="subTitle" idx="1"/>
          </p:nvPr>
        </p:nvSpPr>
        <p:spPr>
          <a:xfrm>
            <a:off x="7304443" y="6101542"/>
            <a:ext cx="4887558" cy="756458"/>
          </a:xfrm>
        </p:spPr>
        <p:txBody>
          <a:bodyPr/>
          <a:lstStyle/>
          <a:p>
            <a:r>
              <a:rPr lang="en-US" dirty="0" smtClean="0"/>
              <a:t>October 18, 2026 </a:t>
            </a:r>
            <a:endParaRPr lang="en-US" dirty="0" smtClean="0"/>
          </a:p>
        </p:txBody>
      </p:sp>
    </p:spTree>
    <p:extLst>
      <p:ext uri="{BB962C8B-B14F-4D97-AF65-F5344CB8AC3E}">
        <p14:creationId xmlns:p14="http://schemas.microsoft.com/office/powerpoint/2010/main" val="369831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852" y="453"/>
            <a:ext cx="11400148" cy="5797032"/>
          </a:xfrm>
        </p:spPr>
        <p:txBody>
          <a:bodyPr/>
          <a:lstStyle/>
          <a:p>
            <a:pPr marL="0" lvl="0" indent="0">
              <a:tabLst>
                <a:tab pos="6400800" algn="ctr"/>
                <a:tab pos="11718925" algn="r"/>
              </a:tabLst>
            </a:pPr>
            <a:r>
              <a:rPr lang="en-US" sz="9600" dirty="0" smtClean="0"/>
              <a:t>Again, what did Jesus say about Himself as “Son of Man?”</a:t>
            </a:r>
            <a:endParaRPr lang="en-US" sz="9600" dirty="0"/>
          </a:p>
        </p:txBody>
      </p:sp>
    </p:spTree>
    <p:extLst>
      <p:ext uri="{BB962C8B-B14F-4D97-AF65-F5344CB8AC3E}">
        <p14:creationId xmlns:p14="http://schemas.microsoft.com/office/powerpoint/2010/main" val="3358378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I.	JESUS SAID HE WOULD COME AGAIN AT THE END OF THE AGE</a:t>
            </a:r>
            <a:endParaRPr lang="en-US" dirty="0"/>
          </a:p>
        </p:txBody>
      </p:sp>
      <p:sp>
        <p:nvSpPr>
          <p:cNvPr id="3" name="Content Placeholder 2"/>
          <p:cNvSpPr>
            <a:spLocks noGrp="1"/>
          </p:cNvSpPr>
          <p:nvPr>
            <p:ph idx="1"/>
          </p:nvPr>
        </p:nvSpPr>
        <p:spPr/>
        <p:txBody>
          <a:bodyPr/>
          <a:lstStyle/>
          <a:p>
            <a:pPr lvl="1"/>
            <a:r>
              <a:rPr lang="en-US" dirty="0" smtClean="0"/>
              <a:t>Matthew 24:3 </a:t>
            </a:r>
            <a:r>
              <a:rPr lang="en-US" baseline="30000" dirty="0" smtClean="0"/>
              <a:t>ESV </a:t>
            </a:r>
          </a:p>
          <a:p>
            <a:pPr lvl="2"/>
            <a:r>
              <a:rPr lang="en-US" baseline="30000" dirty="0" smtClean="0"/>
              <a:t>3</a:t>
            </a:r>
            <a:r>
              <a:rPr lang="en-US" dirty="0" smtClean="0"/>
              <a:t>As he sat on the Mount of Olives, the disciples came to him privately, saying, “Tell us, when will these things be, and what will be the sign of your coming and of the end of the age?”</a:t>
            </a:r>
          </a:p>
          <a:p>
            <a:pPr lvl="2"/>
            <a:endParaRPr lang="en-US" dirty="0"/>
          </a:p>
          <a:p>
            <a:pPr lvl="2"/>
            <a:endParaRPr lang="en-US" dirty="0" smtClean="0"/>
          </a:p>
          <a:p>
            <a:pPr marL="6350"/>
            <a:r>
              <a:rPr lang="en-US" sz="3200" dirty="0" smtClean="0"/>
              <a:t>*See all of Matthew 24 &amp; 25; I Thessalonians 4:13-18; Revelation 9-12</a:t>
            </a:r>
            <a:endParaRPr lang="en-US" sz="3200" dirty="0"/>
          </a:p>
        </p:txBody>
      </p:sp>
    </p:spTree>
    <p:extLst>
      <p:ext uri="{BB962C8B-B14F-4D97-AF65-F5344CB8AC3E}">
        <p14:creationId xmlns:p14="http://schemas.microsoft.com/office/powerpoint/2010/main" val="91400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II.	JESUS MADE IT CLEAR THAT HE HAS AUTHORITY TO JUDGE WHEN HE COMES</a:t>
            </a:r>
            <a:endParaRPr lang="en-US" dirty="0"/>
          </a:p>
        </p:txBody>
      </p:sp>
      <p:sp>
        <p:nvSpPr>
          <p:cNvPr id="3" name="Content Placeholder 2"/>
          <p:cNvSpPr>
            <a:spLocks noGrp="1"/>
          </p:cNvSpPr>
          <p:nvPr>
            <p:ph idx="1"/>
          </p:nvPr>
        </p:nvSpPr>
        <p:spPr/>
        <p:txBody>
          <a:bodyPr/>
          <a:lstStyle/>
          <a:p>
            <a:pPr lvl="1"/>
            <a:r>
              <a:rPr lang="en-US" dirty="0" smtClean="0"/>
              <a:t>John 5:25-29 </a:t>
            </a:r>
            <a:r>
              <a:rPr lang="en-US" baseline="30000" dirty="0" smtClean="0"/>
              <a:t>ESV </a:t>
            </a:r>
          </a:p>
          <a:p>
            <a:pPr lvl="2"/>
            <a:r>
              <a:rPr lang="en-US" baseline="30000" dirty="0" smtClean="0"/>
              <a:t>25</a:t>
            </a:r>
            <a:r>
              <a:rPr lang="en-US" dirty="0" smtClean="0"/>
              <a:t>“Truly, truly, I say to you, an hour is coming, and is now here, when the dead will hear the voice of the Son of God, and those who hear will live. </a:t>
            </a:r>
            <a:r>
              <a:rPr lang="en-US" baseline="30000" dirty="0" smtClean="0"/>
              <a:t>26</a:t>
            </a:r>
            <a:r>
              <a:rPr lang="en-US" dirty="0" smtClean="0"/>
              <a:t>For as the Father has life in himself, so he has granted the Son also to have life in himself. </a:t>
            </a:r>
            <a:r>
              <a:rPr lang="en-US" baseline="30000" dirty="0" smtClean="0"/>
              <a:t>27</a:t>
            </a:r>
            <a:r>
              <a:rPr lang="en-US" dirty="0" smtClean="0"/>
              <a:t>And he has given him authority to execute judgment, because he is the Son of Man. </a:t>
            </a:r>
            <a:r>
              <a:rPr lang="en-US" baseline="30000" dirty="0" smtClean="0"/>
              <a:t>28</a:t>
            </a:r>
            <a:r>
              <a:rPr lang="en-US" dirty="0" smtClean="0"/>
              <a:t>Do not marvel at this, for an hour is coming when all who are in the tombs will hear his voice </a:t>
            </a:r>
            <a:r>
              <a:rPr lang="en-US" baseline="30000" dirty="0" smtClean="0"/>
              <a:t>29</a:t>
            </a:r>
            <a:r>
              <a:rPr lang="en-US" dirty="0" smtClean="0"/>
              <a:t>and come out, those who have done good to the resurrection of life, and those who have done evil to the resurrection of judgment.</a:t>
            </a:r>
          </a:p>
        </p:txBody>
      </p:sp>
    </p:spTree>
    <p:extLst>
      <p:ext uri="{BB962C8B-B14F-4D97-AF65-F5344CB8AC3E}">
        <p14:creationId xmlns:p14="http://schemas.microsoft.com/office/powerpoint/2010/main" val="177071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	JESUS MADE IT CLEAR THAT HE HAS AUTHORITY TO JUDGE WHEN HE COMES</a:t>
            </a:r>
            <a:endParaRPr lang="en-US" dirty="0"/>
          </a:p>
        </p:txBody>
      </p:sp>
      <p:sp>
        <p:nvSpPr>
          <p:cNvPr id="3" name="Content Placeholder 2"/>
          <p:cNvSpPr>
            <a:spLocks noGrp="1"/>
          </p:cNvSpPr>
          <p:nvPr>
            <p:ph idx="1"/>
          </p:nvPr>
        </p:nvSpPr>
        <p:spPr/>
        <p:txBody>
          <a:bodyPr>
            <a:normAutofit/>
          </a:bodyPr>
          <a:lstStyle/>
          <a:p>
            <a:pPr lvl="1"/>
            <a:r>
              <a:rPr lang="en-US" dirty="0" smtClean="0"/>
              <a:t>Matthew 13:36-43 </a:t>
            </a:r>
            <a:r>
              <a:rPr lang="en-US" baseline="30000" dirty="0" smtClean="0"/>
              <a:t>ESV </a:t>
            </a:r>
          </a:p>
          <a:p>
            <a:pPr lvl="2"/>
            <a:r>
              <a:rPr lang="en-US" baseline="30000" dirty="0" smtClean="0"/>
              <a:t>36</a:t>
            </a:r>
            <a:r>
              <a:rPr lang="en-US" dirty="0" smtClean="0"/>
              <a:t>Then he left the crowds and went into the house. And his disciples came to him, saying, “Explain to us the parable of the weeds of the field.” </a:t>
            </a:r>
            <a:r>
              <a:rPr lang="en-US" baseline="30000" dirty="0" smtClean="0"/>
              <a:t>37</a:t>
            </a:r>
            <a:r>
              <a:rPr lang="en-US" dirty="0" smtClean="0"/>
              <a:t>He answered, “The one who sows the good seed is the Son of Man. </a:t>
            </a:r>
            <a:r>
              <a:rPr lang="en-US" baseline="30000" dirty="0" smtClean="0"/>
              <a:t>38</a:t>
            </a:r>
            <a:r>
              <a:rPr lang="en-US" dirty="0" smtClean="0"/>
              <a:t>The field is the world, and the good seed is the sons of the kingdom. The weeds are the sons of the evil one, </a:t>
            </a:r>
            <a:r>
              <a:rPr lang="en-US" baseline="30000" dirty="0" smtClean="0"/>
              <a:t>39</a:t>
            </a:r>
            <a:r>
              <a:rPr lang="en-US" dirty="0" smtClean="0"/>
              <a:t>and the enemy who sowed them is the devil. The harvest is the end of the age, and the reapers are angels. </a:t>
            </a:r>
            <a:endParaRPr lang="en-US" dirty="0"/>
          </a:p>
        </p:txBody>
      </p:sp>
    </p:spTree>
    <p:extLst>
      <p:ext uri="{BB962C8B-B14F-4D97-AF65-F5344CB8AC3E}">
        <p14:creationId xmlns:p14="http://schemas.microsoft.com/office/powerpoint/2010/main" val="372946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II.	JESUS MADE IT CLEAR THAT HE HAS AUTHORITY TO JUDGE WHEN HE COMES</a:t>
            </a:r>
            <a:endParaRPr lang="en-US" dirty="0"/>
          </a:p>
        </p:txBody>
      </p:sp>
      <p:sp>
        <p:nvSpPr>
          <p:cNvPr id="3" name="Content Placeholder 2"/>
          <p:cNvSpPr>
            <a:spLocks noGrp="1"/>
          </p:cNvSpPr>
          <p:nvPr>
            <p:ph idx="1"/>
          </p:nvPr>
        </p:nvSpPr>
        <p:spPr/>
        <p:txBody>
          <a:bodyPr>
            <a:normAutofit/>
          </a:bodyPr>
          <a:lstStyle/>
          <a:p>
            <a:pPr lvl="1"/>
            <a:r>
              <a:rPr lang="en-US" dirty="0" smtClean="0"/>
              <a:t>Matthew 13:36-43 </a:t>
            </a:r>
            <a:r>
              <a:rPr lang="en-US" baseline="30000" dirty="0" smtClean="0"/>
              <a:t>ESV </a:t>
            </a:r>
          </a:p>
          <a:p>
            <a:pPr lvl="2"/>
            <a:r>
              <a:rPr lang="en-US" baseline="30000" dirty="0" smtClean="0"/>
              <a:t>40</a:t>
            </a:r>
            <a:r>
              <a:rPr lang="en-US" dirty="0" smtClean="0"/>
              <a:t>Just as the weeds are gathered and burned with fire, so will it be at the end of the age. </a:t>
            </a:r>
            <a:r>
              <a:rPr lang="en-US" baseline="30000" dirty="0" smtClean="0"/>
              <a:t>41</a:t>
            </a:r>
            <a:r>
              <a:rPr lang="en-US" dirty="0" smtClean="0"/>
              <a:t>The Son of Man will send his angels, and they will gather out of his kingdom all causes of sin and all law-breakers, </a:t>
            </a:r>
            <a:r>
              <a:rPr lang="en-US" baseline="30000" dirty="0" smtClean="0"/>
              <a:t>42</a:t>
            </a:r>
            <a:r>
              <a:rPr lang="en-US" dirty="0" smtClean="0"/>
              <a:t>and throw them into the fiery furnace. In that place there will be weeping and gnashing of teeth. </a:t>
            </a:r>
            <a:r>
              <a:rPr lang="en-US" baseline="30000" dirty="0" smtClean="0"/>
              <a:t>43</a:t>
            </a:r>
            <a:r>
              <a:rPr lang="en-US" dirty="0" smtClean="0"/>
              <a:t>Then the righteous will shine like the sun in the kingdom of their Father. He who has ears, let him hear.</a:t>
            </a:r>
            <a:endParaRPr lang="en-US" dirty="0"/>
          </a:p>
        </p:txBody>
      </p:sp>
    </p:spTree>
    <p:extLst>
      <p:ext uri="{BB962C8B-B14F-4D97-AF65-F5344CB8AC3E}">
        <p14:creationId xmlns:p14="http://schemas.microsoft.com/office/powerpoint/2010/main" val="12702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III.	JESUS TOLD US WHAT HE WILL LOOK FOR WHEN HE COMES</a:t>
            </a:r>
            <a:endParaRPr lang="en-US" dirty="0"/>
          </a:p>
        </p:txBody>
      </p:sp>
      <p:sp>
        <p:nvSpPr>
          <p:cNvPr id="3" name="Content Placeholder 2"/>
          <p:cNvSpPr>
            <a:spLocks noGrp="1"/>
          </p:cNvSpPr>
          <p:nvPr>
            <p:ph idx="1"/>
          </p:nvPr>
        </p:nvSpPr>
        <p:spPr/>
        <p:txBody>
          <a:bodyPr/>
          <a:lstStyle/>
          <a:p>
            <a:pPr lvl="0"/>
            <a:r>
              <a:rPr lang="en-US" dirty="0" smtClean="0"/>
              <a:t>A.	Acknowledgers of Him</a:t>
            </a:r>
          </a:p>
          <a:p>
            <a:pPr lvl="1"/>
            <a:r>
              <a:rPr lang="en-US" dirty="0" smtClean="0"/>
              <a:t>Luke 12:8-9 </a:t>
            </a:r>
            <a:r>
              <a:rPr lang="en-US" baseline="30000" dirty="0" smtClean="0"/>
              <a:t>ESV </a:t>
            </a:r>
          </a:p>
          <a:p>
            <a:pPr lvl="2"/>
            <a:r>
              <a:rPr lang="en-US" baseline="30000" dirty="0" smtClean="0"/>
              <a:t>8</a:t>
            </a:r>
            <a:r>
              <a:rPr lang="en-US" dirty="0" smtClean="0"/>
              <a:t>“And I tell you, everyone who acknowledges me before men, the Son of Man also will acknowledge before the angels of God, </a:t>
            </a:r>
            <a:r>
              <a:rPr lang="en-US" baseline="30000" dirty="0" smtClean="0"/>
              <a:t>9</a:t>
            </a:r>
            <a:r>
              <a:rPr lang="en-US" dirty="0" smtClean="0"/>
              <a:t> but the one who denies me before men will be denied before the angels of God.</a:t>
            </a:r>
          </a:p>
        </p:txBody>
      </p:sp>
    </p:spTree>
    <p:extLst>
      <p:ext uri="{BB962C8B-B14F-4D97-AF65-F5344CB8AC3E}">
        <p14:creationId xmlns:p14="http://schemas.microsoft.com/office/powerpoint/2010/main" val="78305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III.	JESUS TOLD US WHAT HE WILL LOOK FOR WHEN HE COMES</a:t>
            </a:r>
            <a:endParaRPr lang="en-US" dirty="0"/>
          </a:p>
        </p:txBody>
      </p:sp>
      <p:sp>
        <p:nvSpPr>
          <p:cNvPr id="3" name="Content Placeholder 2"/>
          <p:cNvSpPr>
            <a:spLocks noGrp="1"/>
          </p:cNvSpPr>
          <p:nvPr>
            <p:ph idx="1"/>
          </p:nvPr>
        </p:nvSpPr>
        <p:spPr/>
        <p:txBody>
          <a:bodyPr>
            <a:normAutofit/>
          </a:bodyPr>
          <a:lstStyle/>
          <a:p>
            <a:pPr lvl="0"/>
            <a:r>
              <a:rPr lang="en-US" dirty="0" smtClean="0"/>
              <a:t>B.	Relentless &amp; Unashamed Followers</a:t>
            </a:r>
          </a:p>
          <a:p>
            <a:pPr lvl="1"/>
            <a:r>
              <a:rPr lang="en-US" dirty="0" smtClean="0"/>
              <a:t>Mark 8:34-38 </a:t>
            </a:r>
            <a:r>
              <a:rPr lang="en-US" baseline="30000" dirty="0" smtClean="0"/>
              <a:t>ESV </a:t>
            </a:r>
          </a:p>
          <a:p>
            <a:pPr lvl="2"/>
            <a:r>
              <a:rPr lang="en-US" baseline="30000" dirty="0" smtClean="0"/>
              <a:t>34</a:t>
            </a:r>
            <a:r>
              <a:rPr lang="en-US" dirty="0" smtClean="0"/>
              <a:t>And calling the crowd to him with his disciples, he said to them, “If anyone would come after me, let him deny himself and take up his cross and follow me. </a:t>
            </a:r>
            <a:r>
              <a:rPr lang="en-US" baseline="30000" dirty="0" smtClean="0"/>
              <a:t>35</a:t>
            </a:r>
            <a:r>
              <a:rPr lang="en-US" dirty="0" smtClean="0"/>
              <a:t>For whoever would save his life will lose it, but whoever loses his life for my sake and the gospel's will save it. </a:t>
            </a:r>
          </a:p>
        </p:txBody>
      </p:sp>
    </p:spTree>
    <p:extLst>
      <p:ext uri="{BB962C8B-B14F-4D97-AF65-F5344CB8AC3E}">
        <p14:creationId xmlns:p14="http://schemas.microsoft.com/office/powerpoint/2010/main" val="257029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III.	JESUS TOLD US WHAT HE WILL LOOK FOR WHEN HE COMES</a:t>
            </a:r>
            <a:endParaRPr lang="en-US" dirty="0"/>
          </a:p>
        </p:txBody>
      </p:sp>
      <p:sp>
        <p:nvSpPr>
          <p:cNvPr id="3" name="Content Placeholder 2"/>
          <p:cNvSpPr>
            <a:spLocks noGrp="1"/>
          </p:cNvSpPr>
          <p:nvPr>
            <p:ph idx="1"/>
          </p:nvPr>
        </p:nvSpPr>
        <p:spPr/>
        <p:txBody>
          <a:bodyPr>
            <a:normAutofit/>
          </a:bodyPr>
          <a:lstStyle/>
          <a:p>
            <a:pPr lvl="0"/>
            <a:r>
              <a:rPr lang="en-US" dirty="0" smtClean="0"/>
              <a:t>B.	Relentless &amp; Unashamed Followers</a:t>
            </a:r>
          </a:p>
          <a:p>
            <a:pPr lvl="1"/>
            <a:r>
              <a:rPr lang="en-US" dirty="0" smtClean="0"/>
              <a:t>Mark 8:34-38 </a:t>
            </a:r>
            <a:r>
              <a:rPr lang="en-US" baseline="30000" dirty="0" smtClean="0"/>
              <a:t>ESV </a:t>
            </a:r>
          </a:p>
          <a:p>
            <a:pPr lvl="2"/>
            <a:r>
              <a:rPr lang="en-US" baseline="30000" dirty="0" smtClean="0"/>
              <a:t>36</a:t>
            </a:r>
            <a:r>
              <a:rPr lang="en-US" dirty="0" smtClean="0"/>
              <a:t>For what does it profit a man to gain the whole world and forfeit his soul? </a:t>
            </a:r>
            <a:r>
              <a:rPr lang="en-US" baseline="30000" dirty="0" smtClean="0"/>
              <a:t>37</a:t>
            </a:r>
            <a:r>
              <a:rPr lang="en-US" dirty="0" smtClean="0"/>
              <a:t>For what can a man give in return for his soul? </a:t>
            </a:r>
            <a:r>
              <a:rPr lang="en-US" baseline="30000" dirty="0" smtClean="0"/>
              <a:t>38</a:t>
            </a:r>
            <a:r>
              <a:rPr lang="en-US" dirty="0" smtClean="0"/>
              <a:t>For whoever is ashamed of me and of my words in this adulterous and sinful generation, of him will the Son of Man also be ashamed when he comes in the glory of his Father with the holy angels.”</a:t>
            </a:r>
          </a:p>
        </p:txBody>
      </p:sp>
    </p:spTree>
    <p:extLst>
      <p:ext uri="{BB962C8B-B14F-4D97-AF65-F5344CB8AC3E}">
        <p14:creationId xmlns:p14="http://schemas.microsoft.com/office/powerpoint/2010/main" val="296367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III.	JESUS TOLD US WHAT HE WILL LOOK FOR WHEN HE COMES</a:t>
            </a:r>
            <a:endParaRPr lang="en-US" dirty="0"/>
          </a:p>
        </p:txBody>
      </p:sp>
      <p:sp>
        <p:nvSpPr>
          <p:cNvPr id="3" name="Content Placeholder 2"/>
          <p:cNvSpPr>
            <a:spLocks noGrp="1"/>
          </p:cNvSpPr>
          <p:nvPr>
            <p:ph idx="1"/>
          </p:nvPr>
        </p:nvSpPr>
        <p:spPr>
          <a:xfrm>
            <a:off x="62203" y="1885361"/>
            <a:ext cx="12058261" cy="4972640"/>
          </a:xfrm>
        </p:spPr>
        <p:txBody>
          <a:bodyPr/>
          <a:lstStyle/>
          <a:p>
            <a:r>
              <a:rPr lang="en-US" dirty="0" smtClean="0">
                <a:solidFill>
                  <a:schemeClr val="tx1"/>
                </a:solidFill>
              </a:rPr>
              <a:t>Quote from Tara-Leigh Cobble </a:t>
            </a:r>
          </a:p>
          <a:p>
            <a:r>
              <a:rPr lang="en-US" i="1" dirty="0" smtClean="0">
                <a:solidFill>
                  <a:srgbClr val="00B050"/>
                </a:solidFill>
              </a:rPr>
              <a:t>“As long as we’re focused on fleeting things, we’ll be filled with fear.  And fear usurps our allegiance to the Kingdom of God, because it never stops demanding our attention.”</a:t>
            </a:r>
          </a:p>
        </p:txBody>
      </p:sp>
    </p:spTree>
    <p:extLst>
      <p:ext uri="{BB962C8B-B14F-4D97-AF65-F5344CB8AC3E}">
        <p14:creationId xmlns:p14="http://schemas.microsoft.com/office/powerpoint/2010/main" val="156197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III.	JESUS TOLD US WHAT HE WILL LOOK FOR WHEN HE COMES</a:t>
            </a:r>
            <a:endParaRPr lang="en-US" dirty="0"/>
          </a:p>
        </p:txBody>
      </p:sp>
      <p:sp>
        <p:nvSpPr>
          <p:cNvPr id="3" name="Content Placeholder 2"/>
          <p:cNvSpPr>
            <a:spLocks noGrp="1"/>
          </p:cNvSpPr>
          <p:nvPr>
            <p:ph idx="1"/>
          </p:nvPr>
        </p:nvSpPr>
        <p:spPr/>
        <p:txBody>
          <a:bodyPr>
            <a:normAutofit/>
          </a:bodyPr>
          <a:lstStyle/>
          <a:p>
            <a:pPr lvl="0"/>
            <a:r>
              <a:rPr lang="en-US" dirty="0" smtClean="0"/>
              <a:t>C.	Faith That Won’t Quit</a:t>
            </a:r>
          </a:p>
          <a:p>
            <a:pPr lvl="1"/>
            <a:r>
              <a:rPr lang="en-US" dirty="0" smtClean="0"/>
              <a:t>Luke 18:1-8 </a:t>
            </a:r>
            <a:r>
              <a:rPr lang="en-US" baseline="30000" dirty="0" smtClean="0"/>
              <a:t>ESV </a:t>
            </a:r>
          </a:p>
          <a:p>
            <a:pPr lvl="2"/>
            <a:r>
              <a:rPr lang="en-US" baseline="30000" dirty="0" smtClean="0"/>
              <a:t>1</a:t>
            </a:r>
            <a:r>
              <a:rPr lang="en-US" dirty="0" smtClean="0"/>
              <a:t>And he told them a parable to the effect that they ought always to pray and not lose heart. </a:t>
            </a:r>
            <a:r>
              <a:rPr lang="en-US" baseline="30000" dirty="0" smtClean="0"/>
              <a:t>2</a:t>
            </a:r>
            <a:r>
              <a:rPr lang="en-US" dirty="0" smtClean="0"/>
              <a:t>He said, “In a certain city there was a judge who neither feared God nor respected man. </a:t>
            </a:r>
            <a:r>
              <a:rPr lang="en-US" baseline="30000" dirty="0" smtClean="0"/>
              <a:t>3</a:t>
            </a:r>
            <a:r>
              <a:rPr lang="en-US" dirty="0" smtClean="0"/>
              <a:t>And there was a widow in that city who kept coming to him and saying, ‘Give me justice against my adversary.’</a:t>
            </a:r>
            <a:endParaRPr lang="en-US" dirty="0"/>
          </a:p>
        </p:txBody>
      </p:sp>
    </p:spTree>
    <p:extLst>
      <p:ext uri="{BB962C8B-B14F-4D97-AF65-F5344CB8AC3E}">
        <p14:creationId xmlns:p14="http://schemas.microsoft.com/office/powerpoint/2010/main" val="185524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III.	JESUS TOLD US WHAT HE WILL LOOK FOR WHEN HE COMES</a:t>
            </a:r>
            <a:endParaRPr lang="en-US" dirty="0"/>
          </a:p>
        </p:txBody>
      </p:sp>
      <p:sp>
        <p:nvSpPr>
          <p:cNvPr id="3" name="Content Placeholder 2"/>
          <p:cNvSpPr>
            <a:spLocks noGrp="1"/>
          </p:cNvSpPr>
          <p:nvPr>
            <p:ph idx="1"/>
          </p:nvPr>
        </p:nvSpPr>
        <p:spPr/>
        <p:txBody>
          <a:bodyPr>
            <a:normAutofit/>
          </a:bodyPr>
          <a:lstStyle/>
          <a:p>
            <a:pPr lvl="0"/>
            <a:r>
              <a:rPr lang="en-US" dirty="0" smtClean="0"/>
              <a:t>C.	Faith That Won’t Quit</a:t>
            </a:r>
          </a:p>
          <a:p>
            <a:pPr lvl="1"/>
            <a:r>
              <a:rPr lang="en-US" dirty="0" smtClean="0"/>
              <a:t>Luke 18:1-8 </a:t>
            </a:r>
            <a:r>
              <a:rPr lang="en-US" baseline="30000" dirty="0" smtClean="0"/>
              <a:t>ESV </a:t>
            </a:r>
          </a:p>
          <a:p>
            <a:pPr lvl="2"/>
            <a:r>
              <a:rPr lang="en-US" baseline="30000" dirty="0"/>
              <a:t>4</a:t>
            </a:r>
            <a:r>
              <a:rPr lang="en-US" dirty="0"/>
              <a:t>For a while he refused, but afterward he said to himself, ‘Though I neither fear God nor respect man, </a:t>
            </a:r>
            <a:r>
              <a:rPr lang="en-US" baseline="30000" dirty="0"/>
              <a:t>5</a:t>
            </a:r>
            <a:r>
              <a:rPr lang="en-US" dirty="0"/>
              <a:t>yet because this widow keeps bothering me, I will give her justice, so that she will not beat me down by her continual coming.’”</a:t>
            </a:r>
          </a:p>
          <a:p>
            <a:pPr lvl="2"/>
            <a:r>
              <a:rPr lang="en-US" baseline="30000" dirty="0" smtClean="0"/>
              <a:t>6</a:t>
            </a:r>
            <a:r>
              <a:rPr lang="en-US" dirty="0" smtClean="0"/>
              <a:t>And the Lord said, “Hear what the unrighteous judge says. </a:t>
            </a:r>
            <a:r>
              <a:rPr lang="en-US" baseline="30000" dirty="0" smtClean="0"/>
              <a:t>7</a:t>
            </a:r>
            <a:r>
              <a:rPr lang="en-US" dirty="0" smtClean="0"/>
              <a:t>And will not God give justice to his elect, who cry to him day and night? Will he delay long over them? </a:t>
            </a:r>
            <a:r>
              <a:rPr lang="en-US" baseline="30000" dirty="0" smtClean="0"/>
              <a:t>8</a:t>
            </a:r>
            <a:r>
              <a:rPr lang="en-US" dirty="0" smtClean="0"/>
              <a:t>I tell you, he will give justice to them speedily. Nevertheless, when the Son of Man comes, will he find faith                                       on earth?”</a:t>
            </a:r>
          </a:p>
          <a:p>
            <a:endParaRPr lang="en-US" dirty="0"/>
          </a:p>
        </p:txBody>
      </p:sp>
    </p:spTree>
    <p:extLst>
      <p:ext uri="{BB962C8B-B14F-4D97-AF65-F5344CB8AC3E}">
        <p14:creationId xmlns:p14="http://schemas.microsoft.com/office/powerpoint/2010/main" val="193529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62204" y="454"/>
            <a:ext cx="12129796" cy="983520"/>
          </a:xfrm>
        </p:spPr>
        <p:txBody>
          <a:bodyPr/>
          <a:lstStyle/>
          <a:p>
            <a:pPr algn="ctr"/>
            <a:r>
              <a:rPr lang="en-US" sz="7200" dirty="0"/>
              <a:t>Son of Man 2</a:t>
            </a:r>
          </a:p>
        </p:txBody>
      </p:sp>
      <p:sp>
        <p:nvSpPr>
          <p:cNvPr id="3" name="Content Placeholder 2"/>
          <p:cNvSpPr>
            <a:spLocks noGrp="1"/>
          </p:cNvSpPr>
          <p:nvPr>
            <p:ph idx="1"/>
          </p:nvPr>
        </p:nvSpPr>
        <p:spPr>
          <a:xfrm>
            <a:off x="0" y="854765"/>
            <a:ext cx="12192000" cy="5903844"/>
          </a:xfrm>
        </p:spPr>
        <p:txBody>
          <a:bodyPr>
            <a:normAutofit/>
          </a:bodyPr>
          <a:lstStyle/>
          <a:p>
            <a:pPr marL="6350" algn="ctr"/>
            <a:r>
              <a:rPr lang="en-US" sz="5400" dirty="0">
                <a:solidFill>
                  <a:schemeClr val="accent5"/>
                </a:solidFill>
              </a:rPr>
              <a:t>Again, what did Jesus say about </a:t>
            </a:r>
            <a:r>
              <a:rPr lang="en-US" sz="5400" dirty="0" smtClean="0">
                <a:solidFill>
                  <a:schemeClr val="accent5"/>
                </a:solidFill>
              </a:rPr>
              <a:t>      Himself as </a:t>
            </a:r>
            <a:r>
              <a:rPr lang="en-US" sz="5400" dirty="0">
                <a:solidFill>
                  <a:schemeClr val="accent5"/>
                </a:solidFill>
              </a:rPr>
              <a:t>“Son of Man?”</a:t>
            </a:r>
          </a:p>
          <a:p>
            <a:pPr marL="1371600" indent="-636588">
              <a:spcAft>
                <a:spcPts val="0"/>
              </a:spcAft>
              <a:tabLst>
                <a:tab pos="1371600" algn="l"/>
              </a:tabLst>
            </a:pPr>
            <a:r>
              <a:rPr lang="en-US" sz="3600" dirty="0">
                <a:solidFill>
                  <a:schemeClr val="accent2">
                    <a:lumMod val="75000"/>
                  </a:schemeClr>
                </a:solidFill>
              </a:rPr>
              <a:t>I.	JESUS SAID HE WOULD COME AGAIN AT THE END OF THE AGE</a:t>
            </a:r>
          </a:p>
          <a:p>
            <a:pPr marL="1371600" indent="-636588">
              <a:spcAft>
                <a:spcPts val="0"/>
              </a:spcAft>
              <a:tabLst>
                <a:tab pos="1371600" algn="l"/>
              </a:tabLst>
            </a:pPr>
            <a:r>
              <a:rPr lang="en-US" sz="3600" dirty="0">
                <a:solidFill>
                  <a:schemeClr val="accent2">
                    <a:lumMod val="75000"/>
                  </a:schemeClr>
                </a:solidFill>
              </a:rPr>
              <a:t>II.	JESUS MADE IT CLEAR THAT HE HAS AUTHORITY TO JUDGE WHEN HE COMES</a:t>
            </a:r>
          </a:p>
          <a:p>
            <a:pPr marL="1371600" indent="-636588">
              <a:spcAft>
                <a:spcPts val="0"/>
              </a:spcAft>
              <a:tabLst>
                <a:tab pos="1371600" algn="l"/>
              </a:tabLst>
            </a:pPr>
            <a:r>
              <a:rPr lang="en-US" sz="3600" dirty="0">
                <a:solidFill>
                  <a:schemeClr val="accent2">
                    <a:lumMod val="75000"/>
                  </a:schemeClr>
                </a:solidFill>
              </a:rPr>
              <a:t>III.	JESUS TOLD US WHAT HE WILL LOOK FOR WHEN HE COMES</a:t>
            </a:r>
          </a:p>
          <a:p>
            <a:pPr marL="1371600" lvl="2"/>
            <a:r>
              <a:rPr lang="en-US" dirty="0">
                <a:solidFill>
                  <a:schemeClr val="accent1">
                    <a:lumMod val="75000"/>
                  </a:schemeClr>
                </a:solidFill>
              </a:rPr>
              <a:t>A.	Acknowledgers of Him</a:t>
            </a:r>
          </a:p>
          <a:p>
            <a:pPr marL="1371600" lvl="2"/>
            <a:r>
              <a:rPr lang="en-US" dirty="0">
                <a:solidFill>
                  <a:schemeClr val="accent1">
                    <a:lumMod val="75000"/>
                  </a:schemeClr>
                </a:solidFill>
              </a:rPr>
              <a:t>B.	Relentless &amp; Unashamed Followers</a:t>
            </a:r>
          </a:p>
          <a:p>
            <a:pPr marL="1371600" lvl="2"/>
            <a:r>
              <a:rPr lang="en-US" dirty="0" smtClean="0">
                <a:solidFill>
                  <a:schemeClr val="accent1">
                    <a:lumMod val="75000"/>
                  </a:schemeClr>
                </a:solidFill>
              </a:rPr>
              <a:t>C</a:t>
            </a:r>
            <a:r>
              <a:rPr lang="en-US" dirty="0">
                <a:solidFill>
                  <a:schemeClr val="accent1">
                    <a:lumMod val="75000"/>
                  </a:schemeClr>
                </a:solidFill>
              </a:rPr>
              <a:t>.	Faith That Won’t Quit</a:t>
            </a:r>
          </a:p>
          <a:p>
            <a:endParaRPr lang="en-US" dirty="0"/>
          </a:p>
        </p:txBody>
      </p:sp>
    </p:spTree>
    <p:extLst>
      <p:ext uri="{BB962C8B-B14F-4D97-AF65-F5344CB8AC3E}">
        <p14:creationId xmlns:p14="http://schemas.microsoft.com/office/powerpoint/2010/main" val="2468580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11_2303_Hungr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609_ExperienceJesus.potx" id="{C38936AE-A80A-4F6C-9945-0B25643C4113}" vid="{841456E8-6562-4B9A-940F-9E88998F7A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769</TotalTime>
  <Words>504</Words>
  <Application>Microsoft Office PowerPoint</Application>
  <PresentationFormat>Widescreen</PresentationFormat>
  <Paragraphs>50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11_2303_Hungry</vt:lpstr>
      <vt:lpstr>Son of Man 2</vt:lpstr>
      <vt:lpstr>Again, what did Jesus say about Himself as “Son of Man?”</vt:lpstr>
      <vt:lpstr>I. JESUS SAID HE WOULD COME AGAIN AT THE END OF THE AGE</vt:lpstr>
      <vt:lpstr>II. JESUS MADE IT CLEAR THAT HE HAS AUTHORITY TO JUDGE WHEN HE COMES</vt:lpstr>
      <vt:lpstr>II. JESUS MADE IT CLEAR THAT HE HAS AUTHORITY TO JUDGE WHEN HE COMES</vt:lpstr>
      <vt:lpstr>II. JESUS MADE IT CLEAR THAT HE HAS AUTHORITY TO JUDGE WHEN HE COMES</vt:lpstr>
      <vt:lpstr>III. JESUS TOLD US WHAT HE WILL LOOK FOR WHEN HE COMES</vt:lpstr>
      <vt:lpstr>III. JESUS TOLD US WHAT HE WILL LOOK FOR WHEN HE COMES</vt:lpstr>
      <vt:lpstr>III. JESUS TOLD US WHAT HE WILL LOOK FOR WHEN HE COMES</vt:lpstr>
      <vt:lpstr>III. JESUS TOLD US WHAT HE WILL LOOK FOR WHEN HE COMES</vt:lpstr>
      <vt:lpstr>III. JESUS TOLD US WHAT HE WILL LOOK FOR WHEN HE COMES</vt:lpstr>
      <vt:lpstr>III. JESUS TOLD US WHAT HE WILL LOOK FOR WHEN HE COMES</vt:lpstr>
      <vt:lpstr>Son of Man 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 of Man 2</dc:title>
  <dc:creator>Ron Proper</dc:creator>
  <cp:lastModifiedBy>Ron Proper</cp:lastModifiedBy>
  <cp:revision>44</cp:revision>
  <dcterms:created xsi:type="dcterms:W3CDTF">2026-08-19T17:44:27Z</dcterms:created>
  <dcterms:modified xsi:type="dcterms:W3CDTF">2026-10-15T15:19:01Z</dcterms:modified>
</cp:coreProperties>
</file>