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73" autoAdjust="0"/>
  </p:normalViewPr>
  <p:slideViewPr>
    <p:cSldViewPr snapToGrid="0">
      <p:cViewPr varScale="1">
        <p:scale>
          <a:sx n="79" d="100"/>
          <a:sy n="79" d="100"/>
        </p:scale>
        <p:origin x="230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b="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52730"/>
            <a:ext cx="12191999" cy="1105269"/>
          </a:xfrm>
          <a:noFill/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80000"/>
              </a:lnSpc>
              <a:defRPr lang="en-US" sz="88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algn="ctr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22979" y="6101542"/>
            <a:ext cx="3069021" cy="756458"/>
          </a:xfrm>
        </p:spPr>
        <p:txBody>
          <a:bodyPr anchor="b">
            <a:noAutofit/>
          </a:bodyPr>
          <a:lstStyle>
            <a:lvl1pPr marL="0" indent="0" algn="r">
              <a:buNone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4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04" y="453"/>
            <a:ext cx="12129796" cy="1193866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tabLst>
                <a:tab pos="800100" algn="l"/>
                <a:tab pos="6400800" algn="ctr"/>
                <a:tab pos="11718925" algn="r"/>
              </a:tabLst>
              <a:defRPr lang="en-US" sz="66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03" y="1194319"/>
            <a:ext cx="12058261" cy="5663681"/>
          </a:xfrm>
        </p:spPr>
        <p:txBody>
          <a:bodyPr>
            <a:normAutofit/>
          </a:bodyPr>
          <a:lstStyle>
            <a:lvl1pPr marL="284163" indent="-6350" algn="l" defTabSz="6858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>
                <a:tab pos="1770063" algn="l"/>
              </a:tabLst>
              <a:defRPr lang="en-US" sz="4400" b="1" i="1" kern="1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6858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3600" b="1" i="1" kern="1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625475" indent="0" algn="l" defTabSz="6858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3600" b="1" i="1" kern="12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indent="0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3200" b="1" kern="1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indent="0" algn="l" defTabSz="6858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3200" b="1" kern="1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17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ernate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45" y="-4149"/>
            <a:ext cx="12117355" cy="116114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pPr lvl="0">
              <a:tabLst>
                <a:tab pos="800100" algn="l"/>
                <a:tab pos="6400800" algn="ctr"/>
                <a:tab pos="11718925" algn="r"/>
              </a:tabLs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45" y="1156996"/>
            <a:ext cx="12117355" cy="570100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lnSpc>
                <a:spcPct val="80000"/>
              </a:lnSpc>
              <a:defRPr lang="en-US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lang="en-US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lang="en-US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marL="284163" lvl="0" indent="-6350" defTabSz="68580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tabLst>
                <a:tab pos="1770063" algn="l"/>
              </a:tabLst>
            </a:pPr>
            <a:r>
              <a:rPr lang="en-US" dirty="0" smtClean="0"/>
              <a:t>Click to edit Master text styles</a:t>
            </a:r>
          </a:p>
          <a:p>
            <a:pPr marL="457200" lvl="1" defTabSz="68580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Second level</a:t>
            </a:r>
          </a:p>
          <a:p>
            <a:pPr marL="625475" lvl="2" defTabSz="685800">
              <a:lnSpc>
                <a:spcPct val="80000"/>
              </a:lnSpc>
              <a:spcBef>
                <a:spcPts val="0"/>
              </a:spcBef>
            </a:pPr>
            <a:r>
              <a:rPr lang="en-US" dirty="0" smtClean="0"/>
              <a:t>Third level</a:t>
            </a:r>
          </a:p>
          <a:p>
            <a:pPr lvl="3" defTabSz="685800"/>
            <a:r>
              <a:rPr lang="en-US" dirty="0" smtClean="0"/>
              <a:t>Fourth level</a:t>
            </a:r>
          </a:p>
          <a:p>
            <a:pPr lvl="4" defTabSz="685800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0" y="5659121"/>
            <a:ext cx="12192000" cy="1198880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</p:spPr>
        <p:txBody>
          <a:bodyPr anchor="b">
            <a:noAutofit/>
          </a:bodyPr>
          <a:lstStyle>
            <a:lvl1pPr>
              <a:defRPr sz="3200"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643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solidFill>
          <a:schemeClr val="bg1"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147"/>
            <a:ext cx="12192000" cy="1175999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4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pPr lvl="0">
              <a:tabLst>
                <a:tab pos="800100" algn="l"/>
                <a:tab pos="6400800" algn="ctr"/>
                <a:tab pos="11718925" algn="r"/>
              </a:tabLs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47955" y="1171852"/>
            <a:ext cx="11894820" cy="4616389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defRPr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0" y="5788241"/>
            <a:ext cx="12192000" cy="1069759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20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0907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4148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tabLst>
                <a:tab pos="800100" algn="l"/>
                <a:tab pos="6400800" algn="ctr"/>
                <a:tab pos="11718925" algn="r"/>
              </a:tabLs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344620"/>
            <a:ext cx="12192000" cy="4889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39775" lvl="0" indent="-692150" defTabSz="685800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tabLst>
                <a:tab pos="1770063" algn="l"/>
              </a:tabLst>
            </a:pPr>
            <a:r>
              <a:rPr lang="en-US" smtClean="0"/>
              <a:t>Click to edit Master text styles</a:t>
            </a:r>
          </a:p>
          <a:p>
            <a:pPr marL="739775" lvl="1" indent="-692150" defTabSz="685800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tabLst>
                <a:tab pos="1770063" algn="l"/>
              </a:tabLst>
            </a:pPr>
            <a:r>
              <a:rPr lang="en-US" smtClean="0"/>
              <a:t>Second level</a:t>
            </a:r>
          </a:p>
          <a:p>
            <a:pPr marL="739775" lvl="2" indent="-692150" defTabSz="685800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tabLst>
                <a:tab pos="1770063" algn="l"/>
              </a:tabLst>
            </a:pPr>
            <a:r>
              <a:rPr lang="en-US" smtClean="0"/>
              <a:t>Third level</a:t>
            </a:r>
          </a:p>
          <a:p>
            <a:pPr marL="739775" lvl="3" indent="-692150" defTabSz="685800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tabLst>
                <a:tab pos="1770063" algn="l"/>
              </a:tabLst>
            </a:pPr>
            <a:r>
              <a:rPr lang="en-US" smtClean="0"/>
              <a:t>Fourth level</a:t>
            </a:r>
          </a:p>
          <a:p>
            <a:pPr marL="739775" lvl="4" indent="-692150" defTabSz="685800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tabLst>
                <a:tab pos="1770063" algn="l"/>
              </a:tabLst>
            </a:pPr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856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6600" b="1" kern="1200" dirty="0">
          <a:solidFill>
            <a:schemeClr val="accent6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</p:titleStyle>
    <p:bodyStyle>
      <a:lvl1pPr marL="0" indent="0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None/>
        <a:defRPr lang="en-US" sz="4000" b="1" kern="1200" smtClean="0">
          <a:solidFill>
            <a:schemeClr val="accent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257175" indent="0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None/>
        <a:defRPr lang="en-US" sz="3600" b="1" i="1" kern="1200" smtClean="0">
          <a:solidFill>
            <a:schemeClr val="tx1"/>
          </a:solidFill>
          <a:effectLst>
            <a:outerShdw blurRad="50800" dist="38100" dir="2700000" algn="tl" rotWithShape="0">
              <a:prstClr val="black">
                <a:alpha val="76000"/>
              </a:prstClr>
            </a:outerShdw>
          </a:effectLst>
          <a:latin typeface="+mn-lt"/>
          <a:ea typeface="+mn-ea"/>
          <a:cs typeface="+mn-cs"/>
        </a:defRPr>
      </a:lvl2pPr>
      <a:lvl3pPr marL="514350" indent="0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None/>
        <a:defRPr lang="en-US" sz="3600" b="1" i="1" kern="1200" smtClean="0"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3pPr>
      <a:lvl4pPr marL="771525" indent="0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None/>
        <a:defRPr lang="en-US" sz="3200" b="1" kern="1200" smtClean="0"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4pPr>
      <a:lvl5pPr marL="1028700" indent="0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None/>
        <a:defRPr lang="en-US" sz="3200" b="1" kern="1200" dirty="0"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Listen to Him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2026-09-27</a:t>
            </a:r>
          </a:p>
        </p:txBody>
      </p:sp>
    </p:spTree>
    <p:extLst>
      <p:ext uri="{BB962C8B-B14F-4D97-AF65-F5344CB8AC3E}">
        <p14:creationId xmlns:p14="http://schemas.microsoft.com/office/powerpoint/2010/main" val="24345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Matthew 17:1-3 </a:t>
            </a:r>
            <a:r>
              <a:rPr lang="en-US" baseline="30000" dirty="0" smtClean="0"/>
              <a:t>NIV 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aseline="30000" dirty="0" smtClean="0"/>
              <a:t>1</a:t>
            </a:r>
            <a:r>
              <a:rPr lang="en-US" dirty="0" smtClean="0"/>
              <a:t>After six days Jesus took with him Peter, James and John the brother of James, and led them up a high mountain by themselves. </a:t>
            </a:r>
            <a:r>
              <a:rPr lang="en-US" baseline="30000" dirty="0" smtClean="0"/>
              <a:t>2</a:t>
            </a:r>
            <a:r>
              <a:rPr lang="en-US" dirty="0" smtClean="0"/>
              <a:t>There he was transfigured before them. His face shone like the sun, and his clothes became as white as the light. </a:t>
            </a:r>
            <a:r>
              <a:rPr lang="en-US" baseline="30000" dirty="0" smtClean="0"/>
              <a:t>3</a:t>
            </a:r>
            <a:r>
              <a:rPr lang="en-US" dirty="0" smtClean="0"/>
              <a:t>Just then there appeared before them Moses and Elijah, talking with Jesus.</a:t>
            </a:r>
          </a:p>
        </p:txBody>
      </p:sp>
    </p:spTree>
    <p:extLst>
      <p:ext uri="{BB962C8B-B14F-4D97-AF65-F5344CB8AC3E}">
        <p14:creationId xmlns:p14="http://schemas.microsoft.com/office/powerpoint/2010/main" val="337456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Matthew 17:4-6 </a:t>
            </a:r>
            <a:r>
              <a:rPr lang="en-US" baseline="30000" dirty="0" smtClean="0"/>
              <a:t>NIV 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aseline="30000" dirty="0" smtClean="0"/>
              <a:t>4</a:t>
            </a:r>
            <a:r>
              <a:rPr lang="en-US" dirty="0" smtClean="0"/>
              <a:t>Peter said to Jesus, “Lord, it is good for us to be here. If you wish, I will put up three shelters—one for you, one for Moses and one for Elijah.” </a:t>
            </a:r>
            <a:r>
              <a:rPr lang="en-US" baseline="30000" dirty="0" smtClean="0"/>
              <a:t>5</a:t>
            </a:r>
            <a:r>
              <a:rPr lang="en-US" dirty="0" smtClean="0"/>
              <a:t>While he was still speaking, a bright cloud covered them, and a voice from the cloud said, “This is my Son, whom I love; with him I am well pleased. Listen to him!” </a:t>
            </a:r>
            <a:r>
              <a:rPr lang="en-US" baseline="30000" dirty="0" smtClean="0"/>
              <a:t>6</a:t>
            </a:r>
            <a:r>
              <a:rPr lang="en-US" dirty="0" smtClean="0"/>
              <a:t>When the disciples heard this, they fell facedown to the ground, terrified.</a:t>
            </a:r>
          </a:p>
        </p:txBody>
      </p:sp>
    </p:spTree>
    <p:extLst>
      <p:ext uri="{BB962C8B-B14F-4D97-AF65-F5344CB8AC3E}">
        <p14:creationId xmlns:p14="http://schemas.microsoft.com/office/powerpoint/2010/main" val="277497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Deuteronomy 18:15 </a:t>
            </a:r>
            <a:r>
              <a:rPr lang="en-US" baseline="30000" dirty="0" smtClean="0"/>
              <a:t>NIV 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aseline="30000" dirty="0" smtClean="0"/>
              <a:t>15</a:t>
            </a:r>
            <a:r>
              <a:rPr lang="en-US" dirty="0" smtClean="0"/>
              <a:t>The Lord your God will raise up for you a prophet like me from among you, from your fellow Israelites. You must listen to him. </a:t>
            </a:r>
          </a:p>
        </p:txBody>
      </p:sp>
    </p:spTree>
    <p:extLst>
      <p:ext uri="{BB962C8B-B14F-4D97-AF65-F5344CB8AC3E}">
        <p14:creationId xmlns:p14="http://schemas.microsoft.com/office/powerpoint/2010/main" val="217826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Deuteronomy 18:17-19 </a:t>
            </a:r>
            <a:r>
              <a:rPr lang="en-US" baseline="30000" dirty="0" smtClean="0"/>
              <a:t>NIV 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aseline="30000" dirty="0" smtClean="0"/>
              <a:t>17</a:t>
            </a:r>
            <a:r>
              <a:rPr lang="en-US" dirty="0" smtClean="0"/>
              <a:t>The Lord said to me: “What they say is good. </a:t>
            </a:r>
            <a:r>
              <a:rPr lang="en-US" baseline="30000" dirty="0" smtClean="0"/>
              <a:t>18</a:t>
            </a:r>
            <a:r>
              <a:rPr lang="en-US" dirty="0" smtClean="0"/>
              <a:t>I will raise up for them a prophet like you from among their fellow Israelites, and I will put My words in his mouth. He will tell them everything I command him. </a:t>
            </a:r>
            <a:r>
              <a:rPr lang="en-US" baseline="30000" dirty="0" smtClean="0"/>
              <a:t>19</a:t>
            </a:r>
            <a:r>
              <a:rPr lang="en-US" dirty="0" smtClean="0"/>
              <a:t>I myself will call to account anyone who does not listen to my words that the prophet speaks in My name.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88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Matthew </a:t>
            </a:r>
            <a:r>
              <a:rPr lang="en-US" dirty="0" smtClean="0"/>
              <a:t>17:7-9 </a:t>
            </a:r>
            <a:r>
              <a:rPr lang="en-US" baseline="30000" dirty="0" smtClean="0"/>
              <a:t>NIV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aseline="30000" dirty="0" smtClean="0"/>
              <a:t>7</a:t>
            </a:r>
            <a:r>
              <a:rPr lang="en-US" dirty="0" smtClean="0"/>
              <a:t>But </a:t>
            </a:r>
            <a:r>
              <a:rPr lang="en-US" dirty="0"/>
              <a:t>Jesus came and touched them. “Get up,” he said. “Don’t be afraid.” </a:t>
            </a:r>
            <a:r>
              <a:rPr lang="en-US" baseline="30000" dirty="0"/>
              <a:t>8</a:t>
            </a:r>
            <a:r>
              <a:rPr lang="en-US" dirty="0"/>
              <a:t>When they looked up, they saw no one except Jesus.  </a:t>
            </a:r>
            <a:r>
              <a:rPr lang="en-US" baseline="30000" dirty="0"/>
              <a:t>9</a:t>
            </a:r>
            <a:r>
              <a:rPr lang="en-US" dirty="0"/>
              <a:t>As they were coming down the mountain, Jesus instructed them, “Don’t tell anyone what you have seen, until the Son of Man has been raised from the dead.”</a:t>
            </a:r>
          </a:p>
        </p:txBody>
      </p:sp>
    </p:spTree>
    <p:extLst>
      <p:ext uri="{BB962C8B-B14F-4D97-AF65-F5344CB8AC3E}">
        <p14:creationId xmlns:p14="http://schemas.microsoft.com/office/powerpoint/2010/main" val="74669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Listen to Him</a:t>
            </a:r>
          </a:p>
        </p:txBody>
      </p:sp>
    </p:spTree>
    <p:extLst>
      <p:ext uri="{BB962C8B-B14F-4D97-AF65-F5344CB8AC3E}">
        <p14:creationId xmlns:p14="http://schemas.microsoft.com/office/powerpoint/2010/main" val="318681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1_2303_Hungry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609_ExperienceJesus.potx" id="{A4E9B82A-390E-43D0-9624-9DCEBA1E2FFC}" vid="{34DF753D-5A68-488D-952C-44FE5251D1D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2609_ExperienceJesus</Template>
  <TotalTime>5520</TotalTime>
  <Words>343</Words>
  <Application>Microsoft Office PowerPoint</Application>
  <PresentationFormat>Widescreen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11_2303_Hungry</vt:lpstr>
      <vt:lpstr>Listen to Him</vt:lpstr>
      <vt:lpstr>Matthew 17:1-3 NIV </vt:lpstr>
      <vt:lpstr>Matthew 17:4-6 NIV </vt:lpstr>
      <vt:lpstr>Deuteronomy 18:15 NIV </vt:lpstr>
      <vt:lpstr>Deuteronomy 18:17-19 NIV </vt:lpstr>
      <vt:lpstr>Matthew 17:7-9 NIV</vt:lpstr>
      <vt:lpstr>Listen to Him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Listen to Him</dc:title>
  <dc:creator>Ron Proper</dc:creator>
  <cp:lastModifiedBy>Ron Proper</cp:lastModifiedBy>
  <cp:revision>40</cp:revision>
  <dcterms:created xsi:type="dcterms:W3CDTF">2026-08-19T18:49:17Z</dcterms:created>
  <dcterms:modified xsi:type="dcterms:W3CDTF">2026-09-25T01:12:16Z</dcterms:modified>
</cp:coreProperties>
</file>