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66" r:id="rId4"/>
    <p:sldId id="267" r:id="rId5"/>
    <p:sldId id="259" r:id="rId6"/>
    <p:sldId id="269" r:id="rId7"/>
    <p:sldId id="268" r:id="rId8"/>
    <p:sldId id="294" r:id="rId9"/>
    <p:sldId id="260" r:id="rId10"/>
    <p:sldId id="277" r:id="rId11"/>
    <p:sldId id="280" r:id="rId12"/>
    <p:sldId id="284" r:id="rId13"/>
    <p:sldId id="283" r:id="rId14"/>
    <p:sldId id="282" r:id="rId15"/>
    <p:sldId id="281" r:id="rId16"/>
    <p:sldId id="262" r:id="rId17"/>
    <p:sldId id="288" r:id="rId18"/>
    <p:sldId id="290" r:id="rId19"/>
    <p:sldId id="293" r:id="rId20"/>
    <p:sldId id="29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2" autoAdjust="0"/>
    <p:restoredTop sz="94673" autoAdjust="0"/>
  </p:normalViewPr>
  <p:slideViewPr>
    <p:cSldViewPr snapToGrid="0">
      <p:cViewPr varScale="1">
        <p:scale>
          <a:sx n="81" d="100"/>
          <a:sy n="81" d="100"/>
        </p:scale>
        <p:origin x="648" y="48"/>
      </p:cViewPr>
      <p:guideLst/>
    </p:cSldViewPr>
  </p:slideViewPr>
  <p:outlineViewPr>
    <p:cViewPr>
      <p:scale>
        <a:sx n="33" d="100"/>
        <a:sy n="33" d="100"/>
      </p:scale>
      <p:origin x="0" y="-230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b="1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5752730"/>
            <a:ext cx="12191999" cy="1105269"/>
          </a:xfrm>
          <a:noFill/>
        </p:spPr>
        <p:txBody>
          <a:bodyPr vert="horz" lIns="91440" tIns="45720" rIns="91440" bIns="45720" rtlCol="0" anchor="ctr">
            <a:noAutofit/>
          </a:bodyPr>
          <a:lstStyle>
            <a:lvl1pPr algn="ctr">
              <a:lnSpc>
                <a:spcPct val="80000"/>
              </a:lnSpc>
              <a:defRPr lang="en-US" sz="8800" b="1" dirty="0">
                <a:solidFill>
                  <a:schemeClr val="accent5"/>
                </a:solidFill>
                <a:effectLst>
                  <a:outerShdw blurRad="38100" dist="38100" dir="2700000" algn="tl">
                    <a:srgbClr val="000000">
                      <a:alpha val="43137"/>
                    </a:srgbClr>
                  </a:outerShdw>
                </a:effectLst>
              </a:defRPr>
            </a:lvl1pPr>
          </a:lstStyle>
          <a:p>
            <a:pPr lvl="0" algn="ctr"/>
            <a:r>
              <a:rPr lang="en-US" smtClean="0"/>
              <a:t>Click to edit Master title style</a:t>
            </a:r>
            <a:endParaRPr lang="en-US" dirty="0"/>
          </a:p>
        </p:txBody>
      </p:sp>
      <p:sp>
        <p:nvSpPr>
          <p:cNvPr id="3" name="Subtitle 2"/>
          <p:cNvSpPr>
            <a:spLocks noGrp="1"/>
          </p:cNvSpPr>
          <p:nvPr>
            <p:ph type="subTitle" idx="1"/>
          </p:nvPr>
        </p:nvSpPr>
        <p:spPr>
          <a:xfrm>
            <a:off x="9122979" y="6101542"/>
            <a:ext cx="3069021" cy="756458"/>
          </a:xfrm>
        </p:spPr>
        <p:txBody>
          <a:bodyPr anchor="b">
            <a:noAutofit/>
          </a:bodyPr>
          <a:lstStyle>
            <a:lvl1pPr marL="0" indent="0" algn="r">
              <a:buNone/>
              <a:defRPr sz="2800" b="1">
                <a:solidFill>
                  <a:schemeClr val="tx1"/>
                </a:solidFill>
                <a:effectLst>
                  <a:outerShdw blurRad="38100" dist="38100" dir="2700000" algn="tl">
                    <a:srgbClr val="000000">
                      <a:alpha val="43137"/>
                    </a:srgbClr>
                  </a:outerShdw>
                </a:effectLst>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smtClean="0"/>
              <a:t>Click to edit Master subtitle style</a:t>
            </a:r>
            <a:endParaRPr lang="en-US" dirty="0"/>
          </a:p>
        </p:txBody>
      </p:sp>
    </p:spTree>
    <p:extLst>
      <p:ext uri="{BB962C8B-B14F-4D97-AF65-F5344CB8AC3E}">
        <p14:creationId xmlns:p14="http://schemas.microsoft.com/office/powerpoint/2010/main" val="2726846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204" y="453"/>
            <a:ext cx="12129796" cy="1193866"/>
          </a:xfrm>
        </p:spPr>
        <p:txBody>
          <a:bodyPr vert="horz" lIns="91440" tIns="45720" rIns="91440" bIns="45720" rtlCol="0" anchor="ctr">
            <a:noAutofit/>
          </a:bodyPr>
          <a:lstStyle>
            <a:lvl1pPr>
              <a:tabLst>
                <a:tab pos="800100" algn="l"/>
                <a:tab pos="6400800" algn="ctr"/>
                <a:tab pos="11718925" algn="r"/>
              </a:tabLst>
              <a:defRPr lang="en-US" sz="6600" dirty="0">
                <a:solidFill>
                  <a:schemeClr val="accent2">
                    <a:lumMod val="75000"/>
                  </a:schemeClr>
                </a:solidFill>
                <a:effectLst>
                  <a:outerShdw blurRad="50800" dist="38100" dir="2700000" algn="tl" rotWithShape="0">
                    <a:prstClr val="black">
                      <a:alpha val="75000"/>
                    </a:prstClr>
                  </a:outerShdw>
                </a:effectLst>
              </a:defRPr>
            </a:lvl1pPr>
          </a:lstStyle>
          <a:p>
            <a:pPr lvl="0"/>
            <a:r>
              <a:rPr lang="en-US" smtClean="0"/>
              <a:t>Click to edit Master title style</a:t>
            </a:r>
            <a:endParaRPr lang="en-US" dirty="0"/>
          </a:p>
        </p:txBody>
      </p:sp>
      <p:sp>
        <p:nvSpPr>
          <p:cNvPr id="3" name="Content Placeholder 2"/>
          <p:cNvSpPr>
            <a:spLocks noGrp="1"/>
          </p:cNvSpPr>
          <p:nvPr>
            <p:ph idx="1"/>
          </p:nvPr>
        </p:nvSpPr>
        <p:spPr>
          <a:xfrm>
            <a:off x="62203" y="1194319"/>
            <a:ext cx="12058261" cy="5663681"/>
          </a:xfrm>
        </p:spPr>
        <p:txBody>
          <a:bodyPr>
            <a:normAutofit/>
          </a:bodyPr>
          <a:lstStyle>
            <a:lvl1pPr marL="284163" indent="-6350" algn="l" defTabSz="685800" rtl="0" eaLnBrk="1" latinLnBrk="0" hangingPunct="1">
              <a:lnSpc>
                <a:spcPct val="80000"/>
              </a:lnSpc>
              <a:spcBef>
                <a:spcPts val="0"/>
              </a:spcBef>
              <a:spcAft>
                <a:spcPts val="1200"/>
              </a:spcAft>
              <a:buFont typeface="Arial" panose="020B0604020202020204" pitchFamily="34" charset="0"/>
              <a:buNone/>
              <a:tabLst>
                <a:tab pos="1770063" algn="l"/>
              </a:tabLst>
              <a:defRPr lang="en-US" sz="4000" b="1" i="1" kern="1200" dirty="0" smtClean="0">
                <a:solidFill>
                  <a:schemeClr val="accent1">
                    <a:lumMod val="75000"/>
                  </a:schemeClr>
                </a:solidFill>
                <a:effectLst>
                  <a:outerShdw blurRad="38100" dist="38100" dir="2700000" algn="tl">
                    <a:srgbClr val="000000">
                      <a:alpha val="43137"/>
                    </a:srgbClr>
                  </a:outerShdw>
                </a:effectLst>
                <a:latin typeface="+mn-lt"/>
                <a:ea typeface="+mn-ea"/>
                <a:cs typeface="+mn-cs"/>
              </a:defRPr>
            </a:lvl1pPr>
            <a:lvl2pPr marL="457200" indent="0" algn="l" defTabSz="685800" rtl="0" eaLnBrk="1" latinLnBrk="0" hangingPunct="1">
              <a:lnSpc>
                <a:spcPct val="85000"/>
              </a:lnSpc>
              <a:spcBef>
                <a:spcPts val="0"/>
              </a:spcBef>
              <a:spcAft>
                <a:spcPts val="600"/>
              </a:spcAft>
              <a:buFont typeface="Arial" panose="020B0604020202020204" pitchFamily="34" charset="0"/>
              <a:buNone/>
              <a:defRPr lang="en-US" sz="3600" b="1" i="1" kern="1200" dirty="0" smtClean="0">
                <a:solidFill>
                  <a:schemeClr val="accent3">
                    <a:lumMod val="50000"/>
                  </a:schemeClr>
                </a:solidFill>
                <a:effectLst>
                  <a:outerShdw blurRad="38100" dist="38100" dir="2700000" algn="tl">
                    <a:srgbClr val="000000">
                      <a:alpha val="43137"/>
                    </a:srgbClr>
                  </a:outerShdw>
                </a:effectLst>
                <a:latin typeface="+mn-lt"/>
                <a:ea typeface="+mn-ea"/>
                <a:cs typeface="+mn-cs"/>
              </a:defRPr>
            </a:lvl2pPr>
            <a:lvl3pPr marL="625475" indent="0" algn="l" defTabSz="685800" rtl="0" eaLnBrk="1" latinLnBrk="0" hangingPunct="1">
              <a:lnSpc>
                <a:spcPct val="80000"/>
              </a:lnSpc>
              <a:spcBef>
                <a:spcPts val="0"/>
              </a:spcBef>
              <a:buFont typeface="Arial" panose="020B0604020202020204" pitchFamily="34" charset="0"/>
              <a:buNone/>
              <a:defRPr lang="en-US" sz="3600" b="1" i="1" kern="1200" dirty="0" smtClean="0">
                <a:solidFill>
                  <a:schemeClr val="accent5"/>
                </a:solidFill>
                <a:effectLst>
                  <a:outerShdw blurRad="38100" dist="38100" dir="2700000" algn="tl">
                    <a:srgbClr val="000000">
                      <a:alpha val="43137"/>
                    </a:srgbClr>
                  </a:outerShdw>
                </a:effectLst>
                <a:latin typeface="+mn-lt"/>
                <a:ea typeface="+mn-ea"/>
                <a:cs typeface="+mn-cs"/>
              </a:defRPr>
            </a:lvl3pPr>
            <a:lvl4pPr indent="0" algn="l" defTabSz="685800" rtl="0" eaLnBrk="1" latinLnBrk="0" hangingPunct="1">
              <a:lnSpc>
                <a:spcPct val="90000"/>
              </a:lnSpc>
              <a:buFont typeface="Arial" panose="020B0604020202020204" pitchFamily="34" charset="0"/>
              <a:buNone/>
              <a:defRPr lang="en-US" sz="3200" b="1" kern="1200" dirty="0" smtClean="0">
                <a:solidFill>
                  <a:schemeClr val="accent2">
                    <a:lumMod val="50000"/>
                  </a:schemeClr>
                </a:solidFill>
                <a:effectLst>
                  <a:outerShdw blurRad="38100" dist="38100" dir="2700000" algn="tl">
                    <a:srgbClr val="000000">
                      <a:alpha val="43137"/>
                    </a:srgbClr>
                  </a:outerShdw>
                </a:effectLst>
                <a:latin typeface="+mn-lt"/>
                <a:ea typeface="+mn-ea"/>
                <a:cs typeface="+mn-cs"/>
              </a:defRPr>
            </a:lvl4pPr>
            <a:lvl5pPr indent="0" algn="l" defTabSz="685800" rtl="0" eaLnBrk="1" latinLnBrk="0" hangingPunct="1">
              <a:lnSpc>
                <a:spcPct val="90000"/>
              </a:lnSpc>
              <a:buFont typeface="Arial" panose="020B0604020202020204" pitchFamily="34" charset="0"/>
              <a:buNone/>
              <a:defRPr lang="en-US" sz="3200" b="1" kern="1200" dirty="0">
                <a:solidFill>
                  <a:schemeClr val="accent1"/>
                </a:solidFill>
                <a:effectLst>
                  <a:outerShdw blurRad="38100" dist="38100" dir="2700000" algn="tl">
                    <a:srgbClr val="000000">
                      <a:alpha val="43137"/>
                    </a:srgbClr>
                  </a:outerShdw>
                </a:effectLst>
                <a:latin typeface="+mn-lt"/>
                <a:ea typeface="+mn-ea"/>
                <a:cs typeface="+mn-cs"/>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03175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lternate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4645" y="-4149"/>
            <a:ext cx="12117355" cy="1161145"/>
          </a:xfrm>
        </p:spPr>
        <p:txBody>
          <a:bodyPr vert="horz" lIns="91440" tIns="45720" rIns="91440" bIns="45720" rtlCol="0" anchor="ctr">
            <a:noAutofit/>
          </a:bodyPr>
          <a:lstStyle>
            <a:lvl1pPr>
              <a:defRPr lang="en-US" dirty="0">
                <a:solidFill>
                  <a:schemeClr val="accent2">
                    <a:lumMod val="75000"/>
                  </a:schemeClr>
                </a:solidFill>
                <a:effectLst>
                  <a:outerShdw blurRad="50800" dist="38100" dir="2700000" algn="tl" rotWithShape="0">
                    <a:prstClr val="black">
                      <a:alpha val="75000"/>
                    </a:prstClr>
                  </a:outerShdw>
                </a:effectLst>
              </a:defRPr>
            </a:lvl1pPr>
          </a:lstStyle>
          <a:p>
            <a:pPr lvl="0">
              <a:tabLst>
                <a:tab pos="800100" algn="l"/>
                <a:tab pos="6400800" algn="ctr"/>
                <a:tab pos="11718925" algn="r"/>
              </a:tabLst>
            </a:pPr>
            <a:r>
              <a:rPr lang="en-US" smtClean="0"/>
              <a:t>Click to edit Master title style</a:t>
            </a:r>
            <a:endParaRPr lang="en-US" dirty="0"/>
          </a:p>
        </p:txBody>
      </p:sp>
      <p:sp>
        <p:nvSpPr>
          <p:cNvPr id="3" name="Content Placeholder 2"/>
          <p:cNvSpPr>
            <a:spLocks noGrp="1"/>
          </p:cNvSpPr>
          <p:nvPr>
            <p:ph idx="1"/>
          </p:nvPr>
        </p:nvSpPr>
        <p:spPr>
          <a:xfrm>
            <a:off x="74645" y="1156996"/>
            <a:ext cx="12117355" cy="5701004"/>
          </a:xfrm>
        </p:spPr>
        <p:txBody>
          <a:bodyPr vert="horz" lIns="91440" tIns="45720" rIns="91440" bIns="45720" rtlCol="0">
            <a:normAutofit/>
          </a:bodyPr>
          <a:lstStyle>
            <a:lvl1pPr>
              <a:defRPr lang="en-US" i="1" dirty="0" smtClean="0">
                <a:solidFill>
                  <a:schemeClr val="accent1">
                    <a:lumMod val="75000"/>
                  </a:schemeClr>
                </a:solidFill>
                <a:effectLst>
                  <a:outerShdw blurRad="38100" dist="38100" dir="2700000" algn="tl">
                    <a:srgbClr val="000000">
                      <a:alpha val="43137"/>
                    </a:srgbClr>
                  </a:outerShdw>
                </a:effectLst>
              </a:defRPr>
            </a:lvl1pPr>
            <a:lvl2pPr>
              <a:lnSpc>
                <a:spcPct val="80000"/>
              </a:lnSpc>
              <a:defRPr lang="en-US" dirty="0" smtClean="0">
                <a:solidFill>
                  <a:schemeClr val="accent3">
                    <a:lumMod val="50000"/>
                  </a:schemeClr>
                </a:solidFill>
                <a:effectLst>
                  <a:outerShdw blurRad="38100" dist="38100" dir="2700000" algn="tl">
                    <a:srgbClr val="000000">
                      <a:alpha val="43137"/>
                    </a:srgbClr>
                  </a:outerShdw>
                </a:effectLst>
              </a:defRPr>
            </a:lvl2pPr>
            <a:lvl3pPr>
              <a:defRPr lang="en-US" dirty="0" smtClean="0">
                <a:solidFill>
                  <a:schemeClr val="accent5"/>
                </a:solidFill>
                <a:effectLst>
                  <a:outerShdw blurRad="38100" dist="38100" dir="2700000" algn="tl">
                    <a:srgbClr val="000000">
                      <a:alpha val="43137"/>
                    </a:srgbClr>
                  </a:outerShdw>
                </a:effectLst>
              </a:defRPr>
            </a:lvl3pPr>
            <a:lvl4pPr>
              <a:defRPr lang="en-US" dirty="0" smtClean="0">
                <a:solidFill>
                  <a:schemeClr val="accent2">
                    <a:lumMod val="50000"/>
                  </a:schemeClr>
                </a:solidFill>
                <a:effectLst>
                  <a:outerShdw blurRad="38100" dist="38100" dir="2700000" algn="tl">
                    <a:srgbClr val="000000">
                      <a:alpha val="43137"/>
                    </a:srgbClr>
                  </a:outerShdw>
                </a:effectLst>
              </a:defRPr>
            </a:lvl4pPr>
            <a:lvl5pPr>
              <a:defRPr lang="en-US" dirty="0">
                <a:effectLst>
                  <a:outerShdw blurRad="38100" dist="38100" dir="2700000" algn="tl">
                    <a:srgbClr val="000000">
                      <a:alpha val="43137"/>
                    </a:srgbClr>
                  </a:outerShdw>
                </a:effectLst>
              </a:defRPr>
            </a:lvl5pPr>
          </a:lstStyle>
          <a:p>
            <a:pPr marL="284163" lvl="0" indent="-6350" defTabSz="685800">
              <a:lnSpc>
                <a:spcPct val="80000"/>
              </a:lnSpc>
              <a:spcBef>
                <a:spcPts val="0"/>
              </a:spcBef>
              <a:spcAft>
                <a:spcPts val="1200"/>
              </a:spcAft>
              <a:tabLst>
                <a:tab pos="1770063" algn="l"/>
              </a:tabLst>
            </a:pPr>
            <a:r>
              <a:rPr lang="en-US" dirty="0" smtClean="0"/>
              <a:t>Click to edit Master text styles</a:t>
            </a:r>
          </a:p>
          <a:p>
            <a:pPr marL="457200" lvl="1" defTabSz="685800">
              <a:lnSpc>
                <a:spcPct val="85000"/>
              </a:lnSpc>
              <a:spcBef>
                <a:spcPts val="0"/>
              </a:spcBef>
              <a:spcAft>
                <a:spcPts val="600"/>
              </a:spcAft>
            </a:pPr>
            <a:r>
              <a:rPr lang="en-US" dirty="0" smtClean="0"/>
              <a:t>Second level</a:t>
            </a:r>
          </a:p>
          <a:p>
            <a:pPr marL="625475" lvl="2" defTabSz="685800">
              <a:lnSpc>
                <a:spcPct val="80000"/>
              </a:lnSpc>
              <a:spcBef>
                <a:spcPts val="0"/>
              </a:spcBef>
            </a:pPr>
            <a:r>
              <a:rPr lang="en-US" dirty="0" smtClean="0"/>
              <a:t>Third level</a:t>
            </a:r>
          </a:p>
          <a:p>
            <a:pPr lvl="3" defTabSz="685800"/>
            <a:r>
              <a:rPr lang="en-US" dirty="0" smtClean="0"/>
              <a:t>Fourth level</a:t>
            </a:r>
          </a:p>
          <a:p>
            <a:pPr lvl="4" defTabSz="685800"/>
            <a:r>
              <a:rPr lang="en-US" dirty="0" smtClean="0"/>
              <a:t>Fifth level</a:t>
            </a:r>
            <a:endParaRPr lang="en-US" dirty="0"/>
          </a:p>
        </p:txBody>
      </p:sp>
      <p:sp>
        <p:nvSpPr>
          <p:cNvPr id="4" name="Text Placeholder 5"/>
          <p:cNvSpPr>
            <a:spLocks noGrp="1"/>
          </p:cNvSpPr>
          <p:nvPr>
            <p:ph type="body" sz="quarter" idx="11"/>
          </p:nvPr>
        </p:nvSpPr>
        <p:spPr>
          <a:xfrm>
            <a:off x="0" y="5659121"/>
            <a:ext cx="12192000" cy="1198880"/>
          </a:xfrm>
          <a:gradFill flip="none" rotWithShape="1">
            <a:gsLst>
              <a:gs pos="0">
                <a:schemeClr val="accent6">
                  <a:lumMod val="20000"/>
                  <a:lumOff val="80000"/>
                </a:schemeClr>
              </a:gs>
              <a:gs pos="100000">
                <a:schemeClr val="bg1"/>
              </a:gs>
            </a:gsLst>
            <a:lin ang="5400000" scaled="1"/>
            <a:tileRect/>
          </a:gradFill>
        </p:spPr>
        <p:txBody>
          <a:bodyPr anchor="b">
            <a:noAutofit/>
          </a:bodyPr>
          <a:lstStyle>
            <a:lvl1pPr>
              <a:defRPr sz="3200" b="1">
                <a:solidFill>
                  <a:schemeClr val="accent2">
                    <a:lumMod val="75000"/>
                  </a:schemeClr>
                </a:solidFill>
                <a:effectLst>
                  <a:outerShdw blurRad="38100" dist="38100" dir="2700000" algn="tl">
                    <a:srgbClr val="000000">
                      <a:alpha val="43137"/>
                    </a:srgbClr>
                  </a:outerShdw>
                </a:effectLst>
              </a:defRPr>
            </a:lvl1pPr>
          </a:lstStyle>
          <a:p>
            <a:pPr lvl="0"/>
            <a:r>
              <a:rPr lang="en-US" smtClean="0"/>
              <a:t>Click to edit Master text styles</a:t>
            </a:r>
          </a:p>
        </p:txBody>
      </p:sp>
    </p:spTree>
    <p:extLst>
      <p:ext uri="{BB962C8B-B14F-4D97-AF65-F5344CB8AC3E}">
        <p14:creationId xmlns:p14="http://schemas.microsoft.com/office/powerpoint/2010/main" val="1796434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Custom Layout">
    <p:bg>
      <p:bgPr>
        <a:solidFill>
          <a:schemeClr val="bg1">
            <a:alpha val="69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4147"/>
            <a:ext cx="12192000" cy="1175999"/>
          </a:xfrm>
        </p:spPr>
        <p:txBody>
          <a:bodyPr vert="horz" lIns="91440" tIns="45720" rIns="91440" bIns="45720" rtlCol="0" anchor="ctr">
            <a:noAutofit/>
          </a:bodyPr>
          <a:lstStyle>
            <a:lvl1pPr>
              <a:defRPr lang="en-US" sz="4400" dirty="0">
                <a:solidFill>
                  <a:schemeClr val="accent2">
                    <a:lumMod val="75000"/>
                  </a:schemeClr>
                </a:solidFill>
                <a:effectLst>
                  <a:outerShdw blurRad="50800" dist="38100" dir="2700000" algn="tl" rotWithShape="0">
                    <a:prstClr val="black">
                      <a:alpha val="75000"/>
                    </a:prstClr>
                  </a:outerShdw>
                </a:effectLst>
              </a:defRPr>
            </a:lvl1pPr>
          </a:lstStyle>
          <a:p>
            <a:pPr lvl="0">
              <a:tabLst>
                <a:tab pos="800100" algn="l"/>
                <a:tab pos="6400800" algn="ctr"/>
                <a:tab pos="11718925" algn="r"/>
              </a:tabLst>
            </a:pPr>
            <a:r>
              <a:rPr lang="en-US" smtClean="0"/>
              <a:t>Click to edit Master title style</a:t>
            </a:r>
            <a:endParaRPr lang="en-US" dirty="0"/>
          </a:p>
        </p:txBody>
      </p:sp>
      <p:sp>
        <p:nvSpPr>
          <p:cNvPr id="4" name="Text Placeholder 3"/>
          <p:cNvSpPr>
            <a:spLocks noGrp="1"/>
          </p:cNvSpPr>
          <p:nvPr>
            <p:ph type="body" sz="quarter" idx="10"/>
          </p:nvPr>
        </p:nvSpPr>
        <p:spPr>
          <a:xfrm>
            <a:off x="147955" y="1171852"/>
            <a:ext cx="11894820" cy="4616389"/>
          </a:xfrm>
        </p:spPr>
        <p:txBody>
          <a:bodyPr>
            <a:normAutofit/>
          </a:bodyPr>
          <a:lstStyle>
            <a:lvl1pPr>
              <a:lnSpc>
                <a:spcPct val="85000"/>
              </a:lnSpc>
              <a:spcBef>
                <a:spcPts val="0"/>
              </a:spcBef>
              <a:spcAft>
                <a:spcPts val="1200"/>
              </a:spcAft>
              <a:defRPr sz="3600" b="1">
                <a:solidFill>
                  <a:schemeClr val="tx1"/>
                </a:solidFill>
                <a:effectLst>
                  <a:outerShdw blurRad="38100" dist="38100" dir="2700000" algn="tl">
                    <a:srgbClr val="000000">
                      <a:alpha val="43137"/>
                    </a:srgbClr>
                  </a:outerShdw>
                </a:effectLst>
              </a:defRPr>
            </a:lvl1pPr>
            <a:lvl2pPr>
              <a:defRPr sz="3200" b="1">
                <a:solidFill>
                  <a:schemeClr val="tx1"/>
                </a:solidFill>
                <a:effectLst>
                  <a:outerShdw blurRad="38100" dist="38100" dir="2700000" algn="tl">
                    <a:srgbClr val="000000">
                      <a:alpha val="43137"/>
                    </a:srgbClr>
                  </a:outerShdw>
                </a:effectLst>
              </a:defRPr>
            </a:lvl2pPr>
            <a:lvl3pPr>
              <a:defRPr sz="2800" b="1">
                <a:solidFill>
                  <a:schemeClr val="tx1"/>
                </a:solidFill>
                <a:effectLst>
                  <a:outerShdw blurRad="38100" dist="38100" dir="2700000" algn="tl">
                    <a:srgbClr val="000000">
                      <a:alpha val="43137"/>
                    </a:srgbClr>
                  </a:outerShdw>
                </a:effectLst>
              </a:defRPr>
            </a:lvl3pPr>
            <a:lvl4pPr>
              <a:defRPr sz="2000" b="1">
                <a:solidFill>
                  <a:schemeClr val="tx1"/>
                </a:solidFill>
                <a:effectLst>
                  <a:outerShdw blurRad="38100" dist="38100" dir="2700000" algn="tl">
                    <a:srgbClr val="000000">
                      <a:alpha val="43137"/>
                    </a:srgbClr>
                  </a:outerShdw>
                </a:effectLst>
              </a:defRPr>
            </a:lvl4pPr>
            <a:lvl5pPr>
              <a:defRPr sz="2000" b="1">
                <a:solidFill>
                  <a:schemeClr val="tx1"/>
                </a:solidFill>
                <a:effectLst>
                  <a:outerShdw blurRad="38100" dist="38100" dir="2700000" algn="tl">
                    <a:srgbClr val="000000">
                      <a:alpha val="43137"/>
                    </a:srgbClr>
                  </a:outerShdw>
                </a:effect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ext Placeholder 5"/>
          <p:cNvSpPr>
            <a:spLocks noGrp="1"/>
          </p:cNvSpPr>
          <p:nvPr>
            <p:ph type="body" sz="quarter" idx="11"/>
          </p:nvPr>
        </p:nvSpPr>
        <p:spPr>
          <a:xfrm>
            <a:off x="0" y="5788241"/>
            <a:ext cx="12192000" cy="1069759"/>
          </a:xfrm>
          <a:gradFill flip="none" rotWithShape="1">
            <a:gsLst>
              <a:gs pos="0">
                <a:schemeClr val="accent6">
                  <a:lumMod val="20000"/>
                  <a:lumOff val="80000"/>
                </a:schemeClr>
              </a:gs>
              <a:gs pos="100000">
                <a:schemeClr val="bg1"/>
              </a:gs>
            </a:gsLst>
            <a:lin ang="5400000" scaled="1"/>
            <a:tileRect/>
          </a:gradFill>
        </p:spPr>
        <p:txBody>
          <a:bodyPr vert="horz" lIns="91440" tIns="45720" rIns="91440" bIns="45720" rtlCol="0" anchor="b">
            <a:noAutofit/>
          </a:bodyPr>
          <a:lstStyle>
            <a:lvl1pPr>
              <a:defRPr lang="en-US" sz="3200" smtClean="0">
                <a:solidFill>
                  <a:schemeClr val="accent2">
                    <a:lumMod val="75000"/>
                  </a:schemeClr>
                </a:solidFill>
                <a:effectLst>
                  <a:outerShdw blurRad="38100" dist="38100" dir="2700000" algn="tl">
                    <a:srgbClr val="000000">
                      <a:alpha val="43137"/>
                    </a:srgbClr>
                  </a:outerShdw>
                </a:effectLst>
              </a:defRPr>
            </a:lvl1pPr>
          </a:lstStyle>
          <a:p>
            <a:pPr lvl="0"/>
            <a:r>
              <a:rPr lang="en-US" smtClean="0"/>
              <a:t>Click to edit Master text styles</a:t>
            </a:r>
          </a:p>
        </p:txBody>
      </p:sp>
    </p:spTree>
    <p:extLst>
      <p:ext uri="{BB962C8B-B14F-4D97-AF65-F5344CB8AC3E}">
        <p14:creationId xmlns:p14="http://schemas.microsoft.com/office/powerpoint/2010/main" val="198090715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4148"/>
            <a:ext cx="12192000" cy="1325563"/>
          </a:xfrm>
          <a:prstGeom prst="rect">
            <a:avLst/>
          </a:prstGeom>
        </p:spPr>
        <p:txBody>
          <a:bodyPr vert="horz" lIns="91440" tIns="45720" rIns="91440" bIns="45720" rtlCol="0" anchor="ctr">
            <a:noAutofit/>
          </a:bodyPr>
          <a:lstStyle/>
          <a:p>
            <a:pPr lvl="0">
              <a:tabLst>
                <a:tab pos="800100" algn="l"/>
                <a:tab pos="6400800" algn="ctr"/>
                <a:tab pos="11718925" algn="r"/>
              </a:tabLst>
            </a:pPr>
            <a:r>
              <a:rPr lang="en-US" smtClean="0"/>
              <a:t>Click to edit Master title style</a:t>
            </a:r>
            <a:endParaRPr lang="en-US" dirty="0"/>
          </a:p>
        </p:txBody>
      </p:sp>
      <p:sp>
        <p:nvSpPr>
          <p:cNvPr id="3" name="Text Placeholder 2"/>
          <p:cNvSpPr>
            <a:spLocks noGrp="1"/>
          </p:cNvSpPr>
          <p:nvPr>
            <p:ph type="body" idx="1"/>
          </p:nvPr>
        </p:nvSpPr>
        <p:spPr>
          <a:xfrm>
            <a:off x="0" y="1344620"/>
            <a:ext cx="12192000" cy="4889129"/>
          </a:xfrm>
          <a:prstGeom prst="rect">
            <a:avLst/>
          </a:prstGeom>
        </p:spPr>
        <p:txBody>
          <a:bodyPr vert="horz" lIns="91440" tIns="45720" rIns="91440" bIns="45720" rtlCol="0">
            <a:normAutofit/>
          </a:bodyPr>
          <a:lstStyle/>
          <a:p>
            <a:pPr marL="739775" lvl="0" indent="-692150" defTabSz="685800">
              <a:lnSpc>
                <a:spcPct val="85000"/>
              </a:lnSpc>
              <a:spcBef>
                <a:spcPts val="0"/>
              </a:spcBef>
              <a:spcAft>
                <a:spcPts val="1200"/>
              </a:spcAft>
              <a:tabLst>
                <a:tab pos="1770063" algn="l"/>
              </a:tabLst>
            </a:pPr>
            <a:r>
              <a:rPr lang="en-US" smtClean="0"/>
              <a:t>Click to edit Master text styles</a:t>
            </a:r>
          </a:p>
          <a:p>
            <a:pPr marL="739775" lvl="1" indent="-692150" defTabSz="685800">
              <a:lnSpc>
                <a:spcPct val="85000"/>
              </a:lnSpc>
              <a:spcBef>
                <a:spcPts val="0"/>
              </a:spcBef>
              <a:spcAft>
                <a:spcPts val="1200"/>
              </a:spcAft>
              <a:tabLst>
                <a:tab pos="1770063" algn="l"/>
              </a:tabLst>
            </a:pPr>
            <a:r>
              <a:rPr lang="en-US" smtClean="0"/>
              <a:t>Second level</a:t>
            </a:r>
          </a:p>
          <a:p>
            <a:pPr marL="739775" lvl="2" indent="-692150" defTabSz="685800">
              <a:lnSpc>
                <a:spcPct val="85000"/>
              </a:lnSpc>
              <a:spcBef>
                <a:spcPts val="0"/>
              </a:spcBef>
              <a:spcAft>
                <a:spcPts val="1200"/>
              </a:spcAft>
              <a:tabLst>
                <a:tab pos="1770063" algn="l"/>
              </a:tabLst>
            </a:pPr>
            <a:r>
              <a:rPr lang="en-US" smtClean="0"/>
              <a:t>Third level</a:t>
            </a:r>
          </a:p>
          <a:p>
            <a:pPr marL="739775" lvl="3" indent="-692150" defTabSz="685800">
              <a:lnSpc>
                <a:spcPct val="85000"/>
              </a:lnSpc>
              <a:spcBef>
                <a:spcPts val="0"/>
              </a:spcBef>
              <a:spcAft>
                <a:spcPts val="1200"/>
              </a:spcAft>
              <a:tabLst>
                <a:tab pos="1770063" algn="l"/>
              </a:tabLst>
            </a:pPr>
            <a:r>
              <a:rPr lang="en-US" smtClean="0"/>
              <a:t>Fourth level</a:t>
            </a:r>
          </a:p>
          <a:p>
            <a:pPr marL="739775" lvl="4" indent="-692150" defTabSz="685800">
              <a:lnSpc>
                <a:spcPct val="85000"/>
              </a:lnSpc>
              <a:spcBef>
                <a:spcPts val="0"/>
              </a:spcBef>
              <a:spcAft>
                <a:spcPts val="1200"/>
              </a:spcAft>
              <a:tabLst>
                <a:tab pos="1770063" algn="l"/>
              </a:tabLst>
            </a:pPr>
            <a:r>
              <a:rPr lang="en-US" smtClean="0"/>
              <a:t>Fifth level</a:t>
            </a:r>
            <a:endParaRPr lang="en-US" dirty="0"/>
          </a:p>
        </p:txBody>
      </p:sp>
    </p:spTree>
    <p:extLst>
      <p:ext uri="{BB962C8B-B14F-4D97-AF65-F5344CB8AC3E}">
        <p14:creationId xmlns:p14="http://schemas.microsoft.com/office/powerpoint/2010/main" val="17108563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iming>
    <p:tnLst>
      <p:par>
        <p:cTn id="1" dur="indefinite" restart="never" nodeType="tmRoot"/>
      </p:par>
    </p:tnLst>
  </p:timing>
  <p:txStyles>
    <p:titleStyle>
      <a:lvl1pPr algn="l" defTabSz="514350" rtl="0" eaLnBrk="1" latinLnBrk="0" hangingPunct="1">
        <a:lnSpc>
          <a:spcPct val="90000"/>
        </a:lnSpc>
        <a:spcBef>
          <a:spcPct val="0"/>
        </a:spcBef>
        <a:buNone/>
        <a:defRPr lang="en-US" sz="6600" b="1" kern="1200" dirty="0">
          <a:solidFill>
            <a:schemeClr val="accent6">
              <a:lumMod val="50000"/>
            </a:schemeClr>
          </a:solidFill>
          <a:effectLst>
            <a:outerShdw blurRad="38100" dist="38100" dir="2700000" algn="tl">
              <a:srgbClr val="000000">
                <a:alpha val="43137"/>
              </a:srgbClr>
            </a:outerShdw>
          </a:effectLst>
          <a:latin typeface="+mn-lt"/>
          <a:ea typeface="+mj-ea"/>
          <a:cs typeface="+mj-cs"/>
        </a:defRPr>
      </a:lvl1pPr>
    </p:titleStyle>
    <p:bodyStyle>
      <a:lvl1pPr marL="0" indent="0" algn="l" defTabSz="514350" rtl="0" eaLnBrk="1" latinLnBrk="0" hangingPunct="1">
        <a:lnSpc>
          <a:spcPct val="90000"/>
        </a:lnSpc>
        <a:spcBef>
          <a:spcPts val="563"/>
        </a:spcBef>
        <a:buFont typeface="Arial" panose="020B0604020202020204" pitchFamily="34" charset="0"/>
        <a:buNone/>
        <a:defRPr lang="en-US" sz="4000" b="1" kern="1200" smtClean="0">
          <a:solidFill>
            <a:schemeClr val="accent1">
              <a:lumMod val="50000"/>
            </a:schemeClr>
          </a:solidFill>
          <a:effectLst>
            <a:outerShdw blurRad="50800" dist="38100" dir="2700000" algn="tl" rotWithShape="0">
              <a:prstClr val="black">
                <a:alpha val="75000"/>
              </a:prstClr>
            </a:outerShdw>
          </a:effectLst>
          <a:latin typeface="+mn-lt"/>
          <a:ea typeface="+mn-ea"/>
          <a:cs typeface="+mn-cs"/>
        </a:defRPr>
      </a:lvl1pPr>
      <a:lvl2pPr marL="257175" indent="0" algn="l" defTabSz="514350" rtl="0" eaLnBrk="1" latinLnBrk="0" hangingPunct="1">
        <a:lnSpc>
          <a:spcPct val="90000"/>
        </a:lnSpc>
        <a:spcBef>
          <a:spcPts val="281"/>
        </a:spcBef>
        <a:buFont typeface="Arial" panose="020B0604020202020204" pitchFamily="34" charset="0"/>
        <a:buNone/>
        <a:defRPr lang="en-US" sz="3600" b="1" i="1" kern="1200" smtClean="0">
          <a:solidFill>
            <a:schemeClr val="tx1"/>
          </a:solidFill>
          <a:effectLst>
            <a:outerShdw blurRad="50800" dist="38100" dir="2700000" algn="tl" rotWithShape="0">
              <a:prstClr val="black">
                <a:alpha val="76000"/>
              </a:prstClr>
            </a:outerShdw>
          </a:effectLst>
          <a:latin typeface="+mn-lt"/>
          <a:ea typeface="+mn-ea"/>
          <a:cs typeface="+mn-cs"/>
        </a:defRPr>
      </a:lvl2pPr>
      <a:lvl3pPr marL="514350" indent="0" algn="l" defTabSz="514350" rtl="0" eaLnBrk="1" latinLnBrk="0" hangingPunct="1">
        <a:lnSpc>
          <a:spcPct val="90000"/>
        </a:lnSpc>
        <a:spcBef>
          <a:spcPts val="281"/>
        </a:spcBef>
        <a:buFont typeface="Arial" panose="020B0604020202020204" pitchFamily="34" charset="0"/>
        <a:buNone/>
        <a:defRPr lang="en-US" sz="3600" b="1" i="1" kern="1200" smtClean="0">
          <a:solidFill>
            <a:schemeClr val="accent1"/>
          </a:solidFill>
          <a:effectLst>
            <a:outerShdw blurRad="50800" dist="38100" dir="2700000" algn="tl" rotWithShape="0">
              <a:prstClr val="black">
                <a:alpha val="75000"/>
              </a:prstClr>
            </a:outerShdw>
          </a:effectLst>
          <a:latin typeface="+mn-lt"/>
          <a:ea typeface="+mn-ea"/>
          <a:cs typeface="+mn-cs"/>
        </a:defRPr>
      </a:lvl3pPr>
      <a:lvl4pPr marL="771525" indent="0" algn="l" defTabSz="514350" rtl="0" eaLnBrk="1" latinLnBrk="0" hangingPunct="1">
        <a:lnSpc>
          <a:spcPct val="90000"/>
        </a:lnSpc>
        <a:spcBef>
          <a:spcPts val="281"/>
        </a:spcBef>
        <a:buFont typeface="Arial" panose="020B0604020202020204" pitchFamily="34" charset="0"/>
        <a:buNone/>
        <a:defRPr lang="en-US" sz="3200" b="1" kern="1200" smtClean="0">
          <a:solidFill>
            <a:schemeClr val="accent1"/>
          </a:solidFill>
          <a:effectLst>
            <a:outerShdw blurRad="50800" dist="38100" dir="2700000" algn="tl" rotWithShape="0">
              <a:prstClr val="black">
                <a:alpha val="75000"/>
              </a:prstClr>
            </a:outerShdw>
          </a:effectLst>
          <a:latin typeface="+mn-lt"/>
          <a:ea typeface="+mn-ea"/>
          <a:cs typeface="+mn-cs"/>
        </a:defRPr>
      </a:lvl4pPr>
      <a:lvl5pPr marL="1028700" indent="0" algn="l" defTabSz="514350" rtl="0" eaLnBrk="1" latinLnBrk="0" hangingPunct="1">
        <a:lnSpc>
          <a:spcPct val="90000"/>
        </a:lnSpc>
        <a:spcBef>
          <a:spcPts val="281"/>
        </a:spcBef>
        <a:buFont typeface="Arial" panose="020B0604020202020204" pitchFamily="34" charset="0"/>
        <a:buNone/>
        <a:defRPr lang="en-US" sz="3200" b="1" kern="1200" dirty="0">
          <a:solidFill>
            <a:schemeClr val="accent1"/>
          </a:solidFill>
          <a:effectLst>
            <a:outerShdw blurRad="50800" dist="38100" dir="2700000" algn="tl" rotWithShape="0">
              <a:prstClr val="black">
                <a:alpha val="75000"/>
              </a:prstClr>
            </a:outerShdw>
          </a:effectLst>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Feel Him</a:t>
            </a:r>
            <a:endParaRPr lang="en-US" dirty="0"/>
          </a:p>
        </p:txBody>
      </p:sp>
      <p:sp>
        <p:nvSpPr>
          <p:cNvPr id="3" name="Subtitle 2"/>
          <p:cNvSpPr>
            <a:spLocks noGrp="1"/>
          </p:cNvSpPr>
          <p:nvPr>
            <p:ph type="subTitle" idx="1"/>
          </p:nvPr>
        </p:nvSpPr>
        <p:spPr/>
        <p:txBody>
          <a:bodyPr/>
          <a:lstStyle/>
          <a:p>
            <a:r>
              <a:rPr lang="en-US" dirty="0" smtClean="0"/>
              <a:t>2026-09-20</a:t>
            </a:r>
          </a:p>
        </p:txBody>
      </p:sp>
    </p:spTree>
    <p:extLst>
      <p:ext uri="{BB962C8B-B14F-4D97-AF65-F5344CB8AC3E}">
        <p14:creationId xmlns:p14="http://schemas.microsoft.com/office/powerpoint/2010/main" val="2434559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Autofit/>
          </a:bodyPr>
          <a:lstStyle/>
          <a:p>
            <a:pPr>
              <a:tabLst>
                <a:tab pos="800100" algn="l"/>
                <a:tab pos="6400800" algn="ctr"/>
                <a:tab pos="11718925" algn="r"/>
              </a:tabLst>
            </a:pPr>
            <a:r>
              <a:rPr lang="en-US" sz="6600" dirty="0"/>
              <a:t>1. Overwhelming Awe and Fear</a:t>
            </a:r>
          </a:p>
        </p:txBody>
      </p:sp>
      <p:sp>
        <p:nvSpPr>
          <p:cNvPr id="3" name="Content Placeholder 2"/>
          <p:cNvSpPr>
            <a:spLocks noGrp="1"/>
          </p:cNvSpPr>
          <p:nvPr>
            <p:ph idx="1"/>
          </p:nvPr>
        </p:nvSpPr>
        <p:spPr/>
        <p:txBody>
          <a:bodyPr>
            <a:normAutofit/>
          </a:bodyPr>
          <a:lstStyle/>
          <a:p>
            <a:pPr marL="6350"/>
            <a:r>
              <a:rPr lang="en-US" i="0" dirty="0">
                <a:solidFill>
                  <a:schemeClr val="accent2"/>
                </a:solidFill>
              </a:rPr>
              <a:t>Consider the prophet </a:t>
            </a:r>
            <a:r>
              <a:rPr lang="en-US" i="0" dirty="0" smtClean="0">
                <a:solidFill>
                  <a:schemeClr val="accent2"/>
                </a:solidFill>
              </a:rPr>
              <a:t>Ezekiel</a:t>
            </a:r>
          </a:p>
          <a:p>
            <a:r>
              <a:rPr lang="en-US" dirty="0" smtClean="0"/>
              <a:t>Ezekiel 1:28 -2:2 </a:t>
            </a:r>
            <a:r>
              <a:rPr lang="en-US" baseline="30000" dirty="0" smtClean="0"/>
              <a:t>ERV </a:t>
            </a:r>
          </a:p>
          <a:p>
            <a:pPr lvl="1"/>
            <a:r>
              <a:rPr lang="en-US" baseline="30000" dirty="0" smtClean="0"/>
              <a:t>28</a:t>
            </a:r>
            <a:r>
              <a:rPr lang="en-US" dirty="0" smtClean="0"/>
              <a:t>The light shining around him was like a rainbow in a cloud. It was the Glory of the Lord. As soon as I saw that, I fell to the ground. </a:t>
            </a:r>
            <a:r>
              <a:rPr lang="en-US" u="sng" dirty="0" smtClean="0"/>
              <a:t>I bowed with my face to the ground</a:t>
            </a:r>
            <a:r>
              <a:rPr lang="en-US" dirty="0" smtClean="0"/>
              <a:t>, and then I heard a voice speaking to me. </a:t>
            </a:r>
            <a:r>
              <a:rPr lang="en-US" baseline="30000" dirty="0" smtClean="0"/>
              <a:t>1</a:t>
            </a:r>
            <a:r>
              <a:rPr lang="en-US" dirty="0" smtClean="0"/>
              <a:t>The voice said, “Son of man, stand up and I will speak with you.” </a:t>
            </a:r>
            <a:r>
              <a:rPr lang="en-US" baseline="30000" dirty="0" smtClean="0"/>
              <a:t>2</a:t>
            </a:r>
            <a:r>
              <a:rPr lang="en-US" dirty="0" smtClean="0"/>
              <a:t>Then </a:t>
            </a:r>
            <a:r>
              <a:rPr lang="en-US" u="sng" dirty="0" smtClean="0"/>
              <a:t>the Spirit came into me and lifted me up on my feet</a:t>
            </a:r>
            <a:r>
              <a:rPr lang="en-US" dirty="0" smtClean="0"/>
              <a:t>, and I listened to the one who spoke to me.</a:t>
            </a:r>
          </a:p>
        </p:txBody>
      </p:sp>
    </p:spTree>
    <p:extLst>
      <p:ext uri="{BB962C8B-B14F-4D97-AF65-F5344CB8AC3E}">
        <p14:creationId xmlns:p14="http://schemas.microsoft.com/office/powerpoint/2010/main" val="39342676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1. Overwhelming Awe and Fear</a:t>
            </a:r>
            <a:endParaRPr lang="en-US" dirty="0"/>
          </a:p>
        </p:txBody>
      </p:sp>
      <p:sp>
        <p:nvSpPr>
          <p:cNvPr id="3" name="Content Placeholder 2"/>
          <p:cNvSpPr>
            <a:spLocks noGrp="1"/>
          </p:cNvSpPr>
          <p:nvPr>
            <p:ph idx="1"/>
          </p:nvPr>
        </p:nvSpPr>
        <p:spPr/>
        <p:txBody>
          <a:bodyPr>
            <a:normAutofit/>
          </a:bodyPr>
          <a:lstStyle/>
          <a:p>
            <a:pPr marL="57150"/>
            <a:r>
              <a:rPr lang="en-US" i="0" dirty="0" smtClean="0">
                <a:solidFill>
                  <a:schemeClr val="accent2"/>
                </a:solidFill>
              </a:rPr>
              <a:t>The Disciples</a:t>
            </a:r>
            <a:endParaRPr lang="en-US" i="0" dirty="0">
              <a:solidFill>
                <a:schemeClr val="accent2"/>
              </a:solidFill>
            </a:endParaRPr>
          </a:p>
          <a:p>
            <a:r>
              <a:rPr lang="en-US" dirty="0" smtClean="0"/>
              <a:t>Matthew 17:5–7 </a:t>
            </a:r>
            <a:r>
              <a:rPr lang="en-US" baseline="30000" dirty="0" smtClean="0"/>
              <a:t>ERV </a:t>
            </a:r>
          </a:p>
          <a:p>
            <a:pPr lvl="1"/>
            <a:r>
              <a:rPr lang="en-US" baseline="30000" dirty="0" smtClean="0"/>
              <a:t>5</a:t>
            </a:r>
            <a:r>
              <a:rPr lang="en-US" dirty="0" smtClean="0"/>
              <a:t>While Peter was talking, a bright cloud came over them. A voice came from the cloud and said, “This is my Son, the one I love. I am very pleased with him. Obey him!” </a:t>
            </a:r>
            <a:r>
              <a:rPr lang="en-US" baseline="30000" dirty="0" smtClean="0"/>
              <a:t>6</a:t>
            </a:r>
            <a:r>
              <a:rPr lang="en-US" dirty="0" smtClean="0"/>
              <a:t>The followers with Jesus heard this voice. They were very afraid, so </a:t>
            </a:r>
            <a:r>
              <a:rPr lang="en-US" u="sng" dirty="0" smtClean="0"/>
              <a:t>they fell to the ground</a:t>
            </a:r>
            <a:r>
              <a:rPr lang="en-US" dirty="0" smtClean="0"/>
              <a:t>. </a:t>
            </a:r>
            <a:r>
              <a:rPr lang="en-US" baseline="30000" dirty="0" smtClean="0"/>
              <a:t>7</a:t>
            </a:r>
            <a:r>
              <a:rPr lang="en-US" dirty="0" smtClean="0"/>
              <a:t>But Jesus came to them and touched them. He said, “</a:t>
            </a:r>
            <a:r>
              <a:rPr lang="en-US" u="sng" dirty="0" smtClean="0"/>
              <a:t>Stand up. Don’t be afra</a:t>
            </a:r>
            <a:r>
              <a:rPr lang="en-US" dirty="0" smtClean="0"/>
              <a:t>id.”</a:t>
            </a:r>
          </a:p>
        </p:txBody>
      </p:sp>
    </p:spTree>
    <p:extLst>
      <p:ext uri="{BB962C8B-B14F-4D97-AF65-F5344CB8AC3E}">
        <p14:creationId xmlns:p14="http://schemas.microsoft.com/office/powerpoint/2010/main" val="30648078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smtClean="0"/>
              <a:t>1. Overwhelming Awe and Fear</a:t>
            </a:r>
            <a:endParaRPr lang="en-US" dirty="0"/>
          </a:p>
        </p:txBody>
      </p:sp>
      <p:sp>
        <p:nvSpPr>
          <p:cNvPr id="3" name="Content Placeholder 2"/>
          <p:cNvSpPr>
            <a:spLocks noGrp="1"/>
          </p:cNvSpPr>
          <p:nvPr>
            <p:ph idx="1"/>
          </p:nvPr>
        </p:nvSpPr>
        <p:spPr/>
        <p:txBody>
          <a:bodyPr/>
          <a:lstStyle/>
          <a:p>
            <a:pPr marL="112713"/>
            <a:r>
              <a:rPr lang="en-US" i="0" dirty="0" smtClean="0">
                <a:solidFill>
                  <a:schemeClr val="accent2"/>
                </a:solidFill>
              </a:rPr>
              <a:t>John the Apostle</a:t>
            </a:r>
            <a:endParaRPr lang="en-US" dirty="0" smtClean="0"/>
          </a:p>
          <a:p>
            <a:r>
              <a:rPr lang="en-US" dirty="0" smtClean="0"/>
              <a:t>Revelation 1:17-18 </a:t>
            </a:r>
            <a:r>
              <a:rPr lang="en-US" baseline="30000" dirty="0" smtClean="0"/>
              <a:t>ERV </a:t>
            </a:r>
          </a:p>
          <a:p>
            <a:pPr lvl="1"/>
            <a:r>
              <a:rPr lang="en-US" baseline="30000" dirty="0" smtClean="0"/>
              <a:t>17</a:t>
            </a:r>
            <a:r>
              <a:rPr lang="en-US" dirty="0" smtClean="0"/>
              <a:t>When I saw him, </a:t>
            </a:r>
            <a:r>
              <a:rPr lang="en-US" u="sng" dirty="0" smtClean="0"/>
              <a:t>I fell down at his feet like a dead man</a:t>
            </a:r>
            <a:r>
              <a:rPr lang="en-US" dirty="0" smtClean="0"/>
              <a:t>. He put his right hand on me and said, “Don’t be afraid! I am the First and the Last. </a:t>
            </a:r>
            <a:r>
              <a:rPr lang="en-US" baseline="30000" dirty="0" smtClean="0"/>
              <a:t>18</a:t>
            </a:r>
            <a:r>
              <a:rPr lang="en-US" dirty="0" smtClean="0"/>
              <a:t>I am the one who lives. I was dead, but look, I am alive forever and ever! And I hold the keys of death and Hades”</a:t>
            </a:r>
          </a:p>
        </p:txBody>
      </p:sp>
    </p:spTree>
    <p:extLst>
      <p:ext uri="{BB962C8B-B14F-4D97-AF65-F5344CB8AC3E}">
        <p14:creationId xmlns:p14="http://schemas.microsoft.com/office/powerpoint/2010/main" val="20941141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2. Quiet Spirit</a:t>
            </a:r>
            <a:endParaRPr lang="en-US" dirty="0"/>
          </a:p>
        </p:txBody>
      </p:sp>
      <p:sp>
        <p:nvSpPr>
          <p:cNvPr id="3" name="Content Placeholder 2"/>
          <p:cNvSpPr>
            <a:spLocks noGrp="1"/>
          </p:cNvSpPr>
          <p:nvPr>
            <p:ph idx="1"/>
          </p:nvPr>
        </p:nvSpPr>
        <p:spPr/>
        <p:txBody>
          <a:bodyPr>
            <a:normAutofit/>
          </a:bodyPr>
          <a:lstStyle/>
          <a:p>
            <a:pPr>
              <a:lnSpc>
                <a:spcPct val="100000"/>
              </a:lnSpc>
              <a:tabLst>
                <a:tab pos="687388" algn="l"/>
              </a:tabLst>
            </a:pPr>
            <a:r>
              <a:rPr lang="en-US" dirty="0" smtClean="0"/>
              <a:t>1 </a:t>
            </a:r>
            <a:r>
              <a:rPr lang="en-US" dirty="0" smtClean="0"/>
              <a:t>Kings 19:11-12 </a:t>
            </a:r>
            <a:r>
              <a:rPr lang="en-US" baseline="30000" dirty="0" smtClean="0"/>
              <a:t>ERV </a:t>
            </a:r>
          </a:p>
          <a:p>
            <a:pPr lvl="1"/>
            <a:r>
              <a:rPr lang="en-US" baseline="30000" dirty="0" smtClean="0"/>
              <a:t>11</a:t>
            </a:r>
            <a:r>
              <a:rPr lang="en-US" dirty="0" smtClean="0"/>
              <a:t>Then the Lord said to Elijah, “Go, stand in front of me on the mountain. I, the Lord, will pass by you.” Then a very strong wind blew. The wind caused the mountains to break apart. It broke large rocks in front of the Lord. But that wind was not the Lord. After that wind, there was an earthquake. But that earthquake was not the Lord. </a:t>
            </a:r>
            <a:r>
              <a:rPr lang="en-US" baseline="30000" dirty="0" smtClean="0"/>
              <a:t>12</a:t>
            </a:r>
            <a:r>
              <a:rPr lang="en-US" dirty="0" smtClean="0"/>
              <a:t>After the earthquake, there was a fire. But that fire was not the Lord. After the fire, there was a quiet, gentle voice. </a:t>
            </a:r>
          </a:p>
        </p:txBody>
      </p:sp>
    </p:spTree>
    <p:extLst>
      <p:ext uri="{BB962C8B-B14F-4D97-AF65-F5344CB8AC3E}">
        <p14:creationId xmlns:p14="http://schemas.microsoft.com/office/powerpoint/2010/main" val="4401813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2. Quiet Spirit</a:t>
            </a:r>
            <a:endParaRPr lang="en-US" dirty="0"/>
          </a:p>
        </p:txBody>
      </p:sp>
      <p:sp>
        <p:nvSpPr>
          <p:cNvPr id="3" name="Content Placeholder 2"/>
          <p:cNvSpPr>
            <a:spLocks noGrp="1"/>
          </p:cNvSpPr>
          <p:nvPr>
            <p:ph idx="1"/>
          </p:nvPr>
        </p:nvSpPr>
        <p:spPr/>
        <p:txBody>
          <a:bodyPr>
            <a:normAutofit/>
          </a:bodyPr>
          <a:lstStyle/>
          <a:p>
            <a:r>
              <a:rPr lang="en-US" dirty="0" smtClean="0"/>
              <a:t>1 Kings 19:13 </a:t>
            </a:r>
            <a:r>
              <a:rPr lang="en-US" baseline="30000" dirty="0" smtClean="0"/>
              <a:t>ERV</a:t>
            </a:r>
          </a:p>
          <a:p>
            <a:pPr lvl="1"/>
            <a:r>
              <a:rPr lang="en-US" baseline="30000" dirty="0" smtClean="0"/>
              <a:t>13</a:t>
            </a:r>
            <a:r>
              <a:rPr lang="en-US" dirty="0" smtClean="0"/>
              <a:t>When Elijah heard the voice, he used his coat </a:t>
            </a:r>
            <a:r>
              <a:rPr lang="en-US" dirty="0"/>
              <a:t>to </a:t>
            </a:r>
            <a:r>
              <a:rPr lang="en-US" u="sng" dirty="0"/>
              <a:t>cover his face and went to the entrance to the cave and stood there</a:t>
            </a:r>
            <a:r>
              <a:rPr lang="en-US" dirty="0" smtClean="0"/>
              <a:t>.</a:t>
            </a:r>
          </a:p>
        </p:txBody>
      </p:sp>
    </p:spTree>
    <p:extLst>
      <p:ext uri="{BB962C8B-B14F-4D97-AF65-F5344CB8AC3E}">
        <p14:creationId xmlns:p14="http://schemas.microsoft.com/office/powerpoint/2010/main" val="8012446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2. Quiet Spirit</a:t>
            </a:r>
            <a:endParaRPr lang="en-US" dirty="0"/>
          </a:p>
        </p:txBody>
      </p:sp>
      <p:sp>
        <p:nvSpPr>
          <p:cNvPr id="3" name="Content Placeholder 2"/>
          <p:cNvSpPr>
            <a:spLocks noGrp="1"/>
          </p:cNvSpPr>
          <p:nvPr>
            <p:ph idx="1"/>
          </p:nvPr>
        </p:nvSpPr>
        <p:spPr/>
        <p:txBody>
          <a:bodyPr>
            <a:normAutofit/>
          </a:bodyPr>
          <a:lstStyle/>
          <a:p>
            <a:r>
              <a:rPr lang="en-US" dirty="0" smtClean="0"/>
              <a:t>Psalm 46:10 </a:t>
            </a:r>
            <a:r>
              <a:rPr lang="en-US" baseline="30000" dirty="0" smtClean="0"/>
              <a:t>ERV </a:t>
            </a:r>
          </a:p>
          <a:p>
            <a:pPr lvl="1"/>
            <a:r>
              <a:rPr lang="en-US" baseline="30000" dirty="0" smtClean="0"/>
              <a:t>10</a:t>
            </a:r>
            <a:r>
              <a:rPr lang="en-US" dirty="0" smtClean="0"/>
              <a:t>God says, “</a:t>
            </a:r>
            <a:r>
              <a:rPr lang="en-US" u="sng" dirty="0" smtClean="0"/>
              <a:t>Stop fighting </a:t>
            </a:r>
            <a:r>
              <a:rPr lang="en-US" dirty="0" smtClean="0"/>
              <a:t>and know that I am God! I am the one who defeats the nations; I am the one who controls the world.”</a:t>
            </a:r>
          </a:p>
          <a:p>
            <a:r>
              <a:rPr lang="en-US" dirty="0" smtClean="0"/>
              <a:t>Psalm 46:10 </a:t>
            </a:r>
            <a:r>
              <a:rPr lang="en-US" baseline="30000" dirty="0" smtClean="0"/>
              <a:t>MSG </a:t>
            </a:r>
          </a:p>
          <a:p>
            <a:pPr lvl="1"/>
            <a:r>
              <a:rPr lang="en-US" baseline="30000" dirty="0" smtClean="0"/>
              <a:t>10</a:t>
            </a:r>
            <a:r>
              <a:rPr lang="en-US" dirty="0" smtClean="0"/>
              <a:t>“</a:t>
            </a:r>
            <a:r>
              <a:rPr lang="en-US" u="sng" dirty="0" smtClean="0"/>
              <a:t>Step out of the traffic</a:t>
            </a:r>
            <a:r>
              <a:rPr lang="en-US" dirty="0" smtClean="0"/>
              <a:t>! Take a long, loving look at me, your High God, above politics, above everything.”</a:t>
            </a:r>
          </a:p>
        </p:txBody>
      </p:sp>
    </p:spTree>
    <p:extLst>
      <p:ext uri="{BB962C8B-B14F-4D97-AF65-F5344CB8AC3E}">
        <p14:creationId xmlns:p14="http://schemas.microsoft.com/office/powerpoint/2010/main" val="408220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2. Quiet Spirit</a:t>
            </a:r>
          </a:p>
        </p:txBody>
      </p:sp>
      <p:sp>
        <p:nvSpPr>
          <p:cNvPr id="3" name="Content Placeholder 2"/>
          <p:cNvSpPr>
            <a:spLocks noGrp="1"/>
          </p:cNvSpPr>
          <p:nvPr>
            <p:ph idx="1"/>
          </p:nvPr>
        </p:nvSpPr>
        <p:spPr/>
        <p:txBody>
          <a:bodyPr/>
          <a:lstStyle/>
          <a:p>
            <a:r>
              <a:rPr lang="en-US" dirty="0"/>
              <a:t>Isaiah </a:t>
            </a:r>
            <a:r>
              <a:rPr lang="en-US" dirty="0" smtClean="0"/>
              <a:t>40:31 </a:t>
            </a:r>
            <a:r>
              <a:rPr lang="en-US" baseline="30000" dirty="0" smtClean="0"/>
              <a:t>MSG</a:t>
            </a:r>
          </a:p>
          <a:p>
            <a:pPr lvl="1"/>
            <a:r>
              <a:rPr lang="en-US" baseline="30000" dirty="0" smtClean="0"/>
              <a:t>31</a:t>
            </a:r>
            <a:r>
              <a:rPr lang="en-US" dirty="0" smtClean="0"/>
              <a:t>But those who </a:t>
            </a:r>
            <a:r>
              <a:rPr lang="en-US" u="sng" dirty="0" smtClean="0"/>
              <a:t>wait upon God</a:t>
            </a:r>
            <a:r>
              <a:rPr lang="en-US" dirty="0" smtClean="0"/>
              <a:t> get fresh strength. They spread their wings and soar like eagles, They run and don’t get tired, they walk and don’t lag behind.</a:t>
            </a:r>
          </a:p>
        </p:txBody>
      </p:sp>
    </p:spTree>
    <p:extLst>
      <p:ext uri="{BB962C8B-B14F-4D97-AF65-F5344CB8AC3E}">
        <p14:creationId xmlns:p14="http://schemas.microsoft.com/office/powerpoint/2010/main" val="1720393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3. Supernatural Peace</a:t>
            </a:r>
            <a:endParaRPr lang="en-US" dirty="0"/>
          </a:p>
        </p:txBody>
      </p:sp>
      <p:sp>
        <p:nvSpPr>
          <p:cNvPr id="3" name="Content Placeholder 2"/>
          <p:cNvSpPr>
            <a:spLocks noGrp="1"/>
          </p:cNvSpPr>
          <p:nvPr>
            <p:ph idx="1"/>
          </p:nvPr>
        </p:nvSpPr>
        <p:spPr/>
        <p:txBody>
          <a:bodyPr>
            <a:normAutofit/>
          </a:bodyPr>
          <a:lstStyle/>
          <a:p>
            <a:pPr marL="284163" defTabSz="685800">
              <a:lnSpc>
                <a:spcPct val="80000"/>
              </a:lnSpc>
              <a:spcBef>
                <a:spcPts val="0"/>
              </a:spcBef>
              <a:spcAft>
                <a:spcPts val="1200"/>
              </a:spcAft>
              <a:tabLst>
                <a:tab pos="1770063" algn="l"/>
              </a:tabLst>
            </a:pPr>
            <a:r>
              <a:rPr lang="en-US" dirty="0" smtClean="0"/>
              <a:t> </a:t>
            </a:r>
            <a:r>
              <a:rPr lang="en-US" sz="4000" i="1" dirty="0">
                <a:solidFill>
                  <a:schemeClr val="accent1">
                    <a:lumMod val="75000"/>
                  </a:schemeClr>
                </a:solidFill>
              </a:rPr>
              <a:t>Philippians 4:7 </a:t>
            </a:r>
            <a:r>
              <a:rPr lang="en-US" sz="4000" i="1" baseline="30000" dirty="0">
                <a:solidFill>
                  <a:schemeClr val="accent1">
                    <a:lumMod val="75000"/>
                  </a:schemeClr>
                </a:solidFill>
              </a:rPr>
              <a:t>ERV </a:t>
            </a:r>
          </a:p>
          <a:p>
            <a:pPr marL="457200" lvl="1" defTabSz="685800">
              <a:lnSpc>
                <a:spcPct val="85000"/>
              </a:lnSpc>
              <a:spcBef>
                <a:spcPts val="0"/>
              </a:spcBef>
              <a:spcAft>
                <a:spcPts val="600"/>
              </a:spcAft>
            </a:pPr>
            <a:r>
              <a:rPr lang="en-US" sz="3600" baseline="30000" dirty="0">
                <a:solidFill>
                  <a:schemeClr val="accent3">
                    <a:lumMod val="50000"/>
                  </a:schemeClr>
                </a:solidFill>
              </a:rPr>
              <a:t>7</a:t>
            </a:r>
            <a:r>
              <a:rPr lang="en-US" sz="3600" dirty="0">
                <a:solidFill>
                  <a:schemeClr val="accent3">
                    <a:lumMod val="50000"/>
                  </a:schemeClr>
                </a:solidFill>
              </a:rPr>
              <a:t>And because you belong to Christ Jesus, </a:t>
            </a:r>
            <a:r>
              <a:rPr lang="en-US" sz="3600" u="sng" dirty="0">
                <a:solidFill>
                  <a:schemeClr val="accent3">
                    <a:lumMod val="50000"/>
                  </a:schemeClr>
                </a:solidFill>
              </a:rPr>
              <a:t>God’s peace will stand guard over all your thoughts and feelings</a:t>
            </a:r>
            <a:r>
              <a:rPr lang="en-US" sz="3600" dirty="0">
                <a:solidFill>
                  <a:schemeClr val="accent3">
                    <a:lumMod val="50000"/>
                  </a:schemeClr>
                </a:solidFill>
              </a:rPr>
              <a:t>. His peace can do this far better than our human minds. </a:t>
            </a:r>
          </a:p>
        </p:txBody>
      </p:sp>
    </p:spTree>
    <p:extLst>
      <p:ext uri="{BB962C8B-B14F-4D97-AF65-F5344CB8AC3E}">
        <p14:creationId xmlns:p14="http://schemas.microsoft.com/office/powerpoint/2010/main" val="1106359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3. Supernatural Peace</a:t>
            </a:r>
            <a:endParaRPr lang="en-US" dirty="0"/>
          </a:p>
        </p:txBody>
      </p:sp>
      <p:sp>
        <p:nvSpPr>
          <p:cNvPr id="3" name="Content Placeholder 2"/>
          <p:cNvSpPr>
            <a:spLocks noGrp="1"/>
          </p:cNvSpPr>
          <p:nvPr>
            <p:ph idx="1"/>
          </p:nvPr>
        </p:nvSpPr>
        <p:spPr/>
        <p:txBody>
          <a:bodyPr>
            <a:normAutofit/>
          </a:bodyPr>
          <a:lstStyle/>
          <a:p>
            <a:r>
              <a:rPr lang="en-US" dirty="0" smtClean="0"/>
              <a:t>John 14:26-27 </a:t>
            </a:r>
            <a:r>
              <a:rPr lang="en-US" baseline="30000" dirty="0" smtClean="0"/>
              <a:t>ERV </a:t>
            </a:r>
          </a:p>
          <a:p>
            <a:pPr lvl="1"/>
            <a:r>
              <a:rPr lang="en-US" baseline="30000" dirty="0" smtClean="0"/>
              <a:t>26</a:t>
            </a:r>
            <a:r>
              <a:rPr lang="en-US" dirty="0" smtClean="0"/>
              <a:t>But the Helper will teach you everything and cause you to remember all that I told you. This Helper is the Holy Spirit that the Father will send in my name. </a:t>
            </a:r>
            <a:r>
              <a:rPr lang="en-US" baseline="30000" dirty="0" smtClean="0"/>
              <a:t>27</a:t>
            </a:r>
            <a:r>
              <a:rPr lang="en-US" dirty="0" smtClean="0"/>
              <a:t>“I leave you peace. It is my own peace I give you. </a:t>
            </a:r>
            <a:r>
              <a:rPr lang="en-US" u="sng" dirty="0" smtClean="0"/>
              <a:t>I give you peace in a different way than the world does</a:t>
            </a:r>
            <a:r>
              <a:rPr lang="en-US" dirty="0" smtClean="0"/>
              <a:t>. So don’t be troubled. Don’t be afraid.</a:t>
            </a:r>
          </a:p>
        </p:txBody>
      </p:sp>
      <p:sp>
        <p:nvSpPr>
          <p:cNvPr id="4" name="Text Placeholder 5"/>
          <p:cNvSpPr txBox="1">
            <a:spLocks/>
          </p:cNvSpPr>
          <p:nvPr/>
        </p:nvSpPr>
        <p:spPr>
          <a:xfrm>
            <a:off x="0" y="4697587"/>
            <a:ext cx="12192000" cy="1198880"/>
          </a:xfrm>
          <a:prstGeom prst="rect">
            <a:avLst/>
          </a:prstGeom>
        </p:spPr>
        <p:txBody>
          <a:bodyPr/>
          <a:lstStyle>
            <a:lvl1pPr marL="0" indent="0" algn="l" defTabSz="514350" rtl="0" eaLnBrk="1" latinLnBrk="0" hangingPunct="1">
              <a:lnSpc>
                <a:spcPct val="90000"/>
              </a:lnSpc>
              <a:spcBef>
                <a:spcPts val="563"/>
              </a:spcBef>
              <a:buFont typeface="Arial" panose="020B0604020202020204" pitchFamily="34" charset="0"/>
              <a:buNone/>
              <a:defRPr lang="en-US" sz="4000" b="1" kern="1200" smtClean="0">
                <a:solidFill>
                  <a:schemeClr val="accent1">
                    <a:lumMod val="50000"/>
                  </a:schemeClr>
                </a:solidFill>
                <a:effectLst>
                  <a:outerShdw blurRad="50800" dist="38100" dir="2700000" algn="tl" rotWithShape="0">
                    <a:prstClr val="black">
                      <a:alpha val="75000"/>
                    </a:prstClr>
                  </a:outerShdw>
                </a:effectLst>
                <a:latin typeface="+mn-lt"/>
                <a:ea typeface="+mn-ea"/>
                <a:cs typeface="+mn-cs"/>
              </a:defRPr>
            </a:lvl1pPr>
            <a:lvl2pPr marL="257175" indent="0" algn="l" defTabSz="514350" rtl="0" eaLnBrk="1" latinLnBrk="0" hangingPunct="1">
              <a:lnSpc>
                <a:spcPct val="90000"/>
              </a:lnSpc>
              <a:spcBef>
                <a:spcPts val="281"/>
              </a:spcBef>
              <a:buFont typeface="Arial" panose="020B0604020202020204" pitchFamily="34" charset="0"/>
              <a:buNone/>
              <a:defRPr lang="en-US" sz="3600" b="1" i="1" kern="1200" smtClean="0">
                <a:solidFill>
                  <a:schemeClr val="tx1"/>
                </a:solidFill>
                <a:effectLst>
                  <a:outerShdw blurRad="50800" dist="38100" dir="2700000" algn="tl" rotWithShape="0">
                    <a:prstClr val="black">
                      <a:alpha val="76000"/>
                    </a:prstClr>
                  </a:outerShdw>
                </a:effectLst>
                <a:latin typeface="+mn-lt"/>
                <a:ea typeface="+mn-ea"/>
                <a:cs typeface="+mn-cs"/>
              </a:defRPr>
            </a:lvl2pPr>
            <a:lvl3pPr marL="514350" indent="0" algn="l" defTabSz="514350" rtl="0" eaLnBrk="1" latinLnBrk="0" hangingPunct="1">
              <a:lnSpc>
                <a:spcPct val="90000"/>
              </a:lnSpc>
              <a:spcBef>
                <a:spcPts val="281"/>
              </a:spcBef>
              <a:buFont typeface="Arial" panose="020B0604020202020204" pitchFamily="34" charset="0"/>
              <a:buNone/>
              <a:defRPr lang="en-US" sz="3600" b="1" i="1" kern="1200" smtClean="0">
                <a:solidFill>
                  <a:schemeClr val="accent1"/>
                </a:solidFill>
                <a:effectLst>
                  <a:outerShdw blurRad="50800" dist="38100" dir="2700000" algn="tl" rotWithShape="0">
                    <a:prstClr val="black">
                      <a:alpha val="75000"/>
                    </a:prstClr>
                  </a:outerShdw>
                </a:effectLst>
                <a:latin typeface="+mn-lt"/>
                <a:ea typeface="+mn-ea"/>
                <a:cs typeface="+mn-cs"/>
              </a:defRPr>
            </a:lvl3pPr>
            <a:lvl4pPr marL="771525" indent="0" algn="l" defTabSz="514350" rtl="0" eaLnBrk="1" latinLnBrk="0" hangingPunct="1">
              <a:lnSpc>
                <a:spcPct val="90000"/>
              </a:lnSpc>
              <a:spcBef>
                <a:spcPts val="281"/>
              </a:spcBef>
              <a:buFont typeface="Arial" panose="020B0604020202020204" pitchFamily="34" charset="0"/>
              <a:buNone/>
              <a:defRPr lang="en-US" sz="3200" b="1" kern="1200" smtClean="0">
                <a:solidFill>
                  <a:schemeClr val="accent1"/>
                </a:solidFill>
                <a:effectLst>
                  <a:outerShdw blurRad="50800" dist="38100" dir="2700000" algn="tl" rotWithShape="0">
                    <a:prstClr val="black">
                      <a:alpha val="75000"/>
                    </a:prstClr>
                  </a:outerShdw>
                </a:effectLst>
                <a:latin typeface="+mn-lt"/>
                <a:ea typeface="+mn-ea"/>
                <a:cs typeface="+mn-cs"/>
              </a:defRPr>
            </a:lvl4pPr>
            <a:lvl5pPr marL="1028700" indent="0" algn="l" defTabSz="514350" rtl="0" eaLnBrk="1" latinLnBrk="0" hangingPunct="1">
              <a:lnSpc>
                <a:spcPct val="90000"/>
              </a:lnSpc>
              <a:spcBef>
                <a:spcPts val="281"/>
              </a:spcBef>
              <a:buFont typeface="Arial" panose="020B0604020202020204" pitchFamily="34" charset="0"/>
              <a:buNone/>
              <a:defRPr lang="en-US" sz="3200" b="1" kern="1200" dirty="0">
                <a:solidFill>
                  <a:schemeClr val="accent1"/>
                </a:solidFill>
                <a:effectLst>
                  <a:outerShdw blurRad="50800" dist="38100" dir="2700000" algn="tl" rotWithShape="0">
                    <a:prstClr val="black">
                      <a:alpha val="75000"/>
                    </a:prstClr>
                  </a:outerShdw>
                </a:effectLst>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3700286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3. Supernatural Peace</a:t>
            </a:r>
            <a:endParaRPr lang="en-US" dirty="0"/>
          </a:p>
        </p:txBody>
      </p:sp>
      <p:sp>
        <p:nvSpPr>
          <p:cNvPr id="3" name="Content Placeholder 2"/>
          <p:cNvSpPr>
            <a:spLocks noGrp="1"/>
          </p:cNvSpPr>
          <p:nvPr>
            <p:ph idx="1"/>
          </p:nvPr>
        </p:nvSpPr>
        <p:spPr/>
        <p:txBody>
          <a:bodyPr>
            <a:normAutofit/>
          </a:bodyPr>
          <a:lstStyle/>
          <a:p>
            <a:r>
              <a:rPr lang="en-US" dirty="0" smtClean="0"/>
              <a:t>Judges 6:22–24 </a:t>
            </a:r>
            <a:r>
              <a:rPr lang="en-US" baseline="30000" dirty="0" smtClean="0"/>
              <a:t>ERV </a:t>
            </a:r>
          </a:p>
          <a:p>
            <a:pPr lvl="1"/>
            <a:r>
              <a:rPr lang="en-US" baseline="30000" dirty="0" smtClean="0"/>
              <a:t>22</a:t>
            </a:r>
            <a:r>
              <a:rPr lang="en-US" dirty="0" smtClean="0"/>
              <a:t>Then Gideon realized that he had been talking to the angel of the Lord. So he shouted, “Oh, Lord God! I have seen the angel of the Lord face to face!”</a:t>
            </a:r>
            <a:r>
              <a:rPr lang="en-US" baseline="30000" dirty="0" smtClean="0"/>
              <a:t>23</a:t>
            </a:r>
            <a:r>
              <a:rPr lang="en-US" dirty="0" smtClean="0"/>
              <a:t>But the Lord said to Gideon, “</a:t>
            </a:r>
            <a:r>
              <a:rPr lang="en-US" u="sng" dirty="0" smtClean="0"/>
              <a:t>Calm down! Don’t be afraid! You will not die!” </a:t>
            </a:r>
            <a:r>
              <a:rPr lang="en-US" baseline="30000" dirty="0" smtClean="0"/>
              <a:t>24</a:t>
            </a:r>
            <a:r>
              <a:rPr lang="en-US" dirty="0" smtClean="0"/>
              <a:t>So Gideon built an altar there to worship the Lord and named it “The Lord is Peace.” </a:t>
            </a:r>
          </a:p>
        </p:txBody>
      </p:sp>
    </p:spTree>
    <p:extLst>
      <p:ext uri="{BB962C8B-B14F-4D97-AF65-F5344CB8AC3E}">
        <p14:creationId xmlns:p14="http://schemas.microsoft.com/office/powerpoint/2010/main" val="174431984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sz="6600" b="1" kern="1200" dirty="0" smtClean="0">
                <a:solidFill>
                  <a:schemeClr val="accent2">
                    <a:lumMod val="75000"/>
                  </a:schemeClr>
                </a:solidFill>
                <a:effectLst>
                  <a:outerShdw blurRad="50800" dist="38100" dir="2700000" algn="tl" rotWithShape="0">
                    <a:srgbClr val="000000">
                      <a:alpha val="75000"/>
                    </a:srgbClr>
                  </a:outerShdw>
                </a:effectLst>
                <a:latin typeface="+mn-lt"/>
                <a:ea typeface="+mj-ea"/>
                <a:cs typeface="+mj-cs"/>
              </a:rPr>
              <a:t>4. Internal Conviction and Joy</a:t>
            </a:r>
            <a:endParaRPr lang="en-US" dirty="0"/>
          </a:p>
        </p:txBody>
      </p:sp>
      <p:sp>
        <p:nvSpPr>
          <p:cNvPr id="3" name="Content Placeholder 2"/>
          <p:cNvSpPr>
            <a:spLocks noGrp="1"/>
          </p:cNvSpPr>
          <p:nvPr>
            <p:ph idx="1"/>
          </p:nvPr>
        </p:nvSpPr>
        <p:spPr/>
        <p:txBody>
          <a:bodyPr>
            <a:normAutofit/>
          </a:bodyPr>
          <a:lstStyle/>
          <a:p>
            <a:pPr>
              <a:tabLst>
                <a:tab pos="688975" algn="l"/>
                <a:tab pos="1770063" algn="l"/>
              </a:tabLst>
            </a:pPr>
            <a:r>
              <a:rPr lang="en-US" dirty="0" smtClean="0"/>
              <a:t>Isaiah 6:5 </a:t>
            </a:r>
            <a:r>
              <a:rPr lang="en-US" baseline="30000" dirty="0" smtClean="0"/>
              <a:t>ERV </a:t>
            </a:r>
          </a:p>
          <a:p>
            <a:pPr lvl="1"/>
            <a:r>
              <a:rPr lang="en-US" baseline="30000" dirty="0" smtClean="0"/>
              <a:t>5</a:t>
            </a:r>
            <a:r>
              <a:rPr lang="en-US" dirty="0" smtClean="0"/>
              <a:t>I was frightened and said, “</a:t>
            </a:r>
            <a:r>
              <a:rPr lang="en-US" u="sng" dirty="0" smtClean="0"/>
              <a:t>Oh, no! I will be destroyed</a:t>
            </a:r>
            <a:r>
              <a:rPr lang="en-US" dirty="0" smtClean="0"/>
              <a:t>. I am not pure enough to speak to God, and I live among people who are not pure enough to speak to him. But I have seen the King, the Lord All-Powerful.”</a:t>
            </a:r>
          </a:p>
        </p:txBody>
      </p:sp>
    </p:spTree>
    <p:extLst>
      <p:ext uri="{BB962C8B-B14F-4D97-AF65-F5344CB8AC3E}">
        <p14:creationId xmlns:p14="http://schemas.microsoft.com/office/powerpoint/2010/main" val="23392712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sz="6600" b="1" kern="1200" dirty="0" smtClean="0">
                <a:solidFill>
                  <a:schemeClr val="accent2">
                    <a:lumMod val="75000"/>
                  </a:schemeClr>
                </a:solidFill>
                <a:effectLst>
                  <a:outerShdw blurRad="50800" dist="38100" dir="2700000" algn="tl" rotWithShape="0">
                    <a:srgbClr val="000000">
                      <a:alpha val="75000"/>
                    </a:srgbClr>
                  </a:outerShdw>
                </a:effectLst>
                <a:latin typeface="+mn-lt"/>
                <a:ea typeface="+mj-ea"/>
                <a:cs typeface="+mj-cs"/>
              </a:rPr>
              <a:t>4. Internal Conviction and Joy</a:t>
            </a:r>
            <a:endParaRPr lang="en-US" dirty="0"/>
          </a:p>
        </p:txBody>
      </p:sp>
      <p:sp>
        <p:nvSpPr>
          <p:cNvPr id="3" name="Content Placeholder 2"/>
          <p:cNvSpPr>
            <a:spLocks noGrp="1"/>
          </p:cNvSpPr>
          <p:nvPr>
            <p:ph idx="1"/>
          </p:nvPr>
        </p:nvSpPr>
        <p:spPr/>
        <p:txBody>
          <a:bodyPr>
            <a:normAutofit/>
          </a:bodyPr>
          <a:lstStyle/>
          <a:p>
            <a:r>
              <a:rPr lang="en-US" dirty="0" smtClean="0"/>
              <a:t>Luke 5:8 </a:t>
            </a:r>
            <a:r>
              <a:rPr lang="en-US" baseline="30000" dirty="0" smtClean="0"/>
              <a:t>ERV </a:t>
            </a:r>
          </a:p>
          <a:p>
            <a:pPr lvl="1"/>
            <a:r>
              <a:rPr lang="en-US" baseline="30000" dirty="0" smtClean="0"/>
              <a:t>8-9</a:t>
            </a:r>
            <a:r>
              <a:rPr lang="en-US" dirty="0" smtClean="0"/>
              <a:t>The fishermen were all amazed at the many fish they caught. When Simon Peter saw this, </a:t>
            </a:r>
            <a:r>
              <a:rPr lang="en-US" u="sng" dirty="0" smtClean="0"/>
              <a:t>he bowed down before Jesus</a:t>
            </a:r>
            <a:r>
              <a:rPr lang="en-US" dirty="0" smtClean="0"/>
              <a:t> and said, “Go away from me, Lord. I am a sinful man!”</a:t>
            </a:r>
            <a:endParaRPr lang="en-US" dirty="0"/>
          </a:p>
        </p:txBody>
      </p:sp>
    </p:spTree>
    <p:extLst>
      <p:ext uri="{BB962C8B-B14F-4D97-AF65-F5344CB8AC3E}">
        <p14:creationId xmlns:p14="http://schemas.microsoft.com/office/powerpoint/2010/main" val="5052960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sz="6600" b="1" kern="1200" dirty="0" smtClean="0">
                <a:solidFill>
                  <a:schemeClr val="accent2">
                    <a:lumMod val="75000"/>
                  </a:schemeClr>
                </a:solidFill>
                <a:effectLst>
                  <a:outerShdw blurRad="50800" dist="38100" dir="2700000" algn="tl" rotWithShape="0">
                    <a:srgbClr val="000000">
                      <a:alpha val="75000"/>
                    </a:srgbClr>
                  </a:outerShdw>
                </a:effectLst>
                <a:latin typeface="+mn-lt"/>
                <a:ea typeface="+mj-ea"/>
                <a:cs typeface="+mj-cs"/>
              </a:rPr>
              <a:t>4. Internal Conviction and Joy</a:t>
            </a:r>
            <a:endParaRPr lang="en-US" dirty="0"/>
          </a:p>
        </p:txBody>
      </p:sp>
      <p:sp>
        <p:nvSpPr>
          <p:cNvPr id="3" name="Content Placeholder 2"/>
          <p:cNvSpPr>
            <a:spLocks noGrp="1"/>
          </p:cNvSpPr>
          <p:nvPr>
            <p:ph idx="1"/>
          </p:nvPr>
        </p:nvSpPr>
        <p:spPr/>
        <p:txBody>
          <a:bodyPr>
            <a:normAutofit/>
          </a:bodyPr>
          <a:lstStyle/>
          <a:p>
            <a:r>
              <a:rPr lang="en-US" dirty="0" smtClean="0"/>
              <a:t>Psalm 16:11 </a:t>
            </a:r>
            <a:r>
              <a:rPr lang="en-US" baseline="30000" dirty="0" smtClean="0"/>
              <a:t>NKJV </a:t>
            </a:r>
          </a:p>
          <a:p>
            <a:pPr lvl="1"/>
            <a:r>
              <a:rPr lang="en-US" baseline="30000" dirty="0" smtClean="0"/>
              <a:t>11</a:t>
            </a:r>
            <a:r>
              <a:rPr lang="en-US" dirty="0"/>
              <a:t>You will show me the path of life</a:t>
            </a:r>
            <a:r>
              <a:rPr lang="en-US" dirty="0" smtClean="0"/>
              <a:t>; </a:t>
            </a:r>
            <a:r>
              <a:rPr lang="en-US" u="sng" dirty="0" smtClean="0"/>
              <a:t>In </a:t>
            </a:r>
            <a:r>
              <a:rPr lang="en-US" u="sng" dirty="0"/>
              <a:t>Your presence is fullness of joy</a:t>
            </a:r>
            <a:r>
              <a:rPr lang="en-US" dirty="0" smtClean="0"/>
              <a:t>; At </a:t>
            </a:r>
            <a:r>
              <a:rPr lang="en-US" dirty="0"/>
              <a:t>Your right hand are pleasures forevermore.</a:t>
            </a:r>
            <a:endParaRPr lang="en-US" dirty="0" smtClean="0"/>
          </a:p>
        </p:txBody>
      </p:sp>
    </p:spTree>
    <p:extLst>
      <p:ext uri="{BB962C8B-B14F-4D97-AF65-F5344CB8AC3E}">
        <p14:creationId xmlns:p14="http://schemas.microsoft.com/office/powerpoint/2010/main" val="2672126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sz="6600" b="1" kern="1200" dirty="0" smtClean="0">
                <a:solidFill>
                  <a:schemeClr val="accent2">
                    <a:lumMod val="75000"/>
                  </a:schemeClr>
                </a:solidFill>
                <a:effectLst>
                  <a:outerShdw blurRad="50800" dist="38100" dir="2700000" algn="tl" rotWithShape="0">
                    <a:srgbClr val="000000">
                      <a:alpha val="75000"/>
                    </a:srgbClr>
                  </a:outerShdw>
                </a:effectLst>
                <a:latin typeface="+mn-lt"/>
                <a:ea typeface="+mj-ea"/>
                <a:cs typeface="+mj-cs"/>
              </a:rPr>
              <a:t>4. Internal Conviction and Joy</a:t>
            </a:r>
            <a:endParaRPr lang="en-US" dirty="0"/>
          </a:p>
        </p:txBody>
      </p:sp>
      <p:sp>
        <p:nvSpPr>
          <p:cNvPr id="3" name="Content Placeholder 2"/>
          <p:cNvSpPr>
            <a:spLocks noGrp="1"/>
          </p:cNvSpPr>
          <p:nvPr>
            <p:ph idx="1"/>
          </p:nvPr>
        </p:nvSpPr>
        <p:spPr/>
        <p:txBody>
          <a:bodyPr>
            <a:normAutofit/>
          </a:bodyPr>
          <a:lstStyle/>
          <a:p>
            <a:r>
              <a:rPr lang="en-US" dirty="0" smtClean="0"/>
              <a:t>Isaiah 30:21 </a:t>
            </a:r>
            <a:r>
              <a:rPr lang="en-US" baseline="30000" dirty="0" smtClean="0"/>
              <a:t>ERV </a:t>
            </a:r>
          </a:p>
          <a:p>
            <a:pPr lvl="1"/>
            <a:r>
              <a:rPr lang="en-US" baseline="30000" dirty="0" smtClean="0"/>
              <a:t>21</a:t>
            </a:r>
            <a:r>
              <a:rPr lang="en-US" dirty="0" smtClean="0"/>
              <a:t>If you wander from the right path, either to the right or to the left, you will hear a voice behind you saying, “</a:t>
            </a:r>
            <a:r>
              <a:rPr lang="en-US" u="sng" dirty="0" smtClean="0"/>
              <a:t>You should go this way. Here is the right way</a:t>
            </a:r>
            <a:r>
              <a:rPr lang="en-US" dirty="0" smtClean="0"/>
              <a:t>.”</a:t>
            </a:r>
            <a:endParaRPr lang="en-US" dirty="0"/>
          </a:p>
        </p:txBody>
      </p:sp>
    </p:spTree>
    <p:extLst>
      <p:ext uri="{BB962C8B-B14F-4D97-AF65-F5344CB8AC3E}">
        <p14:creationId xmlns:p14="http://schemas.microsoft.com/office/powerpoint/2010/main" val="9453986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5. Faith, Not Only Feelings</a:t>
            </a:r>
            <a:endParaRPr lang="en-US" dirty="0"/>
          </a:p>
        </p:txBody>
      </p:sp>
      <p:sp>
        <p:nvSpPr>
          <p:cNvPr id="3" name="Content Placeholder 2"/>
          <p:cNvSpPr>
            <a:spLocks noGrp="1"/>
          </p:cNvSpPr>
          <p:nvPr>
            <p:ph idx="1"/>
          </p:nvPr>
        </p:nvSpPr>
        <p:spPr/>
        <p:txBody>
          <a:bodyPr>
            <a:normAutofit/>
          </a:bodyPr>
          <a:lstStyle/>
          <a:p>
            <a:r>
              <a:rPr lang="en-US" dirty="0" smtClean="0"/>
              <a:t>2 Corinthians 5:7 </a:t>
            </a:r>
            <a:r>
              <a:rPr lang="en-US" baseline="30000" dirty="0" smtClean="0"/>
              <a:t>ERV </a:t>
            </a:r>
          </a:p>
          <a:p>
            <a:pPr lvl="1"/>
            <a:r>
              <a:rPr lang="en-US" u="sng" baseline="30000" dirty="0" smtClean="0"/>
              <a:t>7</a:t>
            </a:r>
            <a:r>
              <a:rPr lang="en-US" u="sng" dirty="0" smtClean="0"/>
              <a:t>We live by what we believe will happen</a:t>
            </a:r>
            <a:r>
              <a:rPr lang="en-US" dirty="0" smtClean="0"/>
              <a:t>, not by what we can see.</a:t>
            </a:r>
          </a:p>
          <a:p>
            <a:endParaRPr lang="en-US" dirty="0"/>
          </a:p>
        </p:txBody>
      </p:sp>
    </p:spTree>
    <p:extLst>
      <p:ext uri="{BB962C8B-B14F-4D97-AF65-F5344CB8AC3E}">
        <p14:creationId xmlns:p14="http://schemas.microsoft.com/office/powerpoint/2010/main" val="7572891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5. Faith, Not Only Feelings</a:t>
            </a:r>
            <a:endParaRPr lang="en-US" dirty="0"/>
          </a:p>
        </p:txBody>
      </p:sp>
      <p:sp>
        <p:nvSpPr>
          <p:cNvPr id="3" name="Content Placeholder 2"/>
          <p:cNvSpPr>
            <a:spLocks noGrp="1"/>
          </p:cNvSpPr>
          <p:nvPr>
            <p:ph idx="1"/>
          </p:nvPr>
        </p:nvSpPr>
        <p:spPr/>
        <p:txBody>
          <a:bodyPr>
            <a:normAutofit/>
          </a:bodyPr>
          <a:lstStyle/>
          <a:p>
            <a:r>
              <a:rPr lang="en-US" dirty="0" smtClean="0"/>
              <a:t>James 4:8 </a:t>
            </a:r>
            <a:r>
              <a:rPr lang="en-US" baseline="30000" dirty="0" smtClean="0"/>
              <a:t>ERV </a:t>
            </a:r>
          </a:p>
          <a:p>
            <a:pPr lvl="1"/>
            <a:r>
              <a:rPr lang="en-US" baseline="30000" dirty="0" smtClean="0"/>
              <a:t>8</a:t>
            </a:r>
            <a:r>
              <a:rPr lang="en-US" u="sng" dirty="0" smtClean="0"/>
              <a:t>Come near to God and he will come near to you</a:t>
            </a:r>
            <a:r>
              <a:rPr lang="en-US" dirty="0" smtClean="0"/>
              <a:t>. You are sinners, so clean sin out of your lives. You are trying to follow God and the world at the same time. Make your thinking pure.</a:t>
            </a:r>
          </a:p>
        </p:txBody>
      </p:sp>
    </p:spTree>
    <p:extLst>
      <p:ext uri="{BB962C8B-B14F-4D97-AF65-F5344CB8AC3E}">
        <p14:creationId xmlns:p14="http://schemas.microsoft.com/office/powerpoint/2010/main" val="42360072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People Feel</a:t>
            </a:r>
          </a:p>
        </p:txBody>
      </p:sp>
      <p:sp>
        <p:nvSpPr>
          <p:cNvPr id="3" name="Content Placeholder 2"/>
          <p:cNvSpPr>
            <a:spLocks noGrp="1"/>
          </p:cNvSpPr>
          <p:nvPr>
            <p:ph idx="1"/>
          </p:nvPr>
        </p:nvSpPr>
        <p:spPr/>
        <p:txBody>
          <a:bodyPr>
            <a:normAutofit/>
          </a:bodyPr>
          <a:lstStyle/>
          <a:p>
            <a:pPr marL="4572000" indent="-4572000">
              <a:spcAft>
                <a:spcPts val="2400"/>
              </a:spcAft>
              <a:tabLst>
                <a:tab pos="4572000" algn="l"/>
              </a:tabLst>
            </a:pPr>
            <a:r>
              <a:rPr lang="en-US" dirty="0"/>
              <a:t>Deep Peace:	A sudden calm during a hard time.</a:t>
            </a:r>
          </a:p>
          <a:p>
            <a:pPr marL="4572000" indent="-4572000">
              <a:spcAft>
                <a:spcPts val="2400"/>
              </a:spcAft>
              <a:tabLst>
                <a:tab pos="4572000" algn="l"/>
              </a:tabLst>
            </a:pPr>
            <a:r>
              <a:rPr lang="en-US" dirty="0"/>
              <a:t>Overwhelming Love:	A strong sense of being valued and cared for.</a:t>
            </a:r>
          </a:p>
          <a:p>
            <a:pPr marL="4572000" indent="-4572000">
              <a:spcAft>
                <a:spcPts val="2400"/>
              </a:spcAft>
              <a:tabLst>
                <a:tab pos="4572000" algn="l"/>
              </a:tabLst>
            </a:pPr>
            <a:r>
              <a:rPr lang="en-US" dirty="0"/>
              <a:t>Inner Joy:	Happiness that does not come from outward things.</a:t>
            </a:r>
          </a:p>
          <a:p>
            <a:pPr marL="4572000" indent="-4572000">
              <a:spcAft>
                <a:spcPts val="2400"/>
              </a:spcAft>
              <a:tabLst>
                <a:tab pos="4572000" algn="l"/>
              </a:tabLst>
            </a:pPr>
            <a:r>
              <a:rPr lang="en-US" dirty="0"/>
              <a:t>Conviction:	A quiet, internal nudge to stop doing wrong or to fix a mistake.</a:t>
            </a:r>
          </a:p>
        </p:txBody>
      </p:sp>
    </p:spTree>
    <p:extLst>
      <p:ext uri="{BB962C8B-B14F-4D97-AF65-F5344CB8AC3E}">
        <p14:creationId xmlns:p14="http://schemas.microsoft.com/office/powerpoint/2010/main" val="1123052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Faith - Facts – Feelings</a:t>
            </a:r>
          </a:p>
        </p:txBody>
      </p:sp>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1999" cy="6868998"/>
          </a:xfrm>
        </p:spPr>
      </p:pic>
    </p:spTree>
    <p:extLst>
      <p:ext uri="{BB962C8B-B14F-4D97-AF65-F5344CB8AC3E}">
        <p14:creationId xmlns:p14="http://schemas.microsoft.com/office/powerpoint/2010/main" val="368184979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9600" dirty="0"/>
              <a:t>Feel Him</a:t>
            </a:r>
          </a:p>
        </p:txBody>
      </p:sp>
      <p:sp>
        <p:nvSpPr>
          <p:cNvPr id="3" name="Content Placeholder 2"/>
          <p:cNvSpPr>
            <a:spLocks noGrp="1"/>
          </p:cNvSpPr>
          <p:nvPr>
            <p:ph idx="1"/>
          </p:nvPr>
        </p:nvSpPr>
        <p:spPr>
          <a:xfrm>
            <a:off x="62203" y="1194318"/>
            <a:ext cx="12058261" cy="5663681"/>
          </a:xfrm>
        </p:spPr>
        <p:txBody>
          <a:bodyPr>
            <a:normAutofit/>
          </a:bodyPr>
          <a:lstStyle/>
          <a:p>
            <a:pPr>
              <a:spcAft>
                <a:spcPts val="0"/>
              </a:spcAft>
            </a:pPr>
            <a:r>
              <a:rPr lang="en-US" i="0" dirty="0"/>
              <a:t>1. Overwhelming Awe and Fear</a:t>
            </a:r>
          </a:p>
          <a:p>
            <a:pPr marL="801688" lvl="1">
              <a:spcAft>
                <a:spcPts val="1200"/>
              </a:spcAft>
            </a:pPr>
            <a:r>
              <a:rPr lang="en-US" dirty="0" smtClean="0"/>
              <a:t>Ezekiel 1:28-2:2, Matthew 17:5</a:t>
            </a:r>
            <a:r>
              <a:rPr lang="en-US" dirty="0"/>
              <a:t>-</a:t>
            </a:r>
            <a:r>
              <a:rPr lang="en-US" dirty="0" smtClean="0"/>
              <a:t>7, Revelation </a:t>
            </a:r>
            <a:r>
              <a:rPr lang="en-US" dirty="0"/>
              <a:t>1:17-18 </a:t>
            </a:r>
          </a:p>
          <a:p>
            <a:pPr>
              <a:lnSpc>
                <a:spcPct val="90000"/>
              </a:lnSpc>
              <a:spcAft>
                <a:spcPts val="0"/>
              </a:spcAft>
            </a:pPr>
            <a:r>
              <a:rPr lang="en-US" i="0" dirty="0"/>
              <a:t>2. Quiet Spirit</a:t>
            </a:r>
          </a:p>
          <a:p>
            <a:pPr marL="801688" lvl="1">
              <a:spcAft>
                <a:spcPts val="1200"/>
              </a:spcAft>
            </a:pPr>
            <a:r>
              <a:rPr lang="en-US" dirty="0"/>
              <a:t>Psalm 46:10, 1 Kings </a:t>
            </a:r>
            <a:r>
              <a:rPr lang="en-US" dirty="0" smtClean="0"/>
              <a:t>19:11</a:t>
            </a:r>
            <a:r>
              <a:rPr lang="en-US" dirty="0"/>
              <a:t>-</a:t>
            </a:r>
            <a:r>
              <a:rPr lang="en-US" dirty="0" smtClean="0"/>
              <a:t>13</a:t>
            </a:r>
            <a:r>
              <a:rPr lang="en-US" dirty="0"/>
              <a:t>, Isaiah </a:t>
            </a:r>
            <a:r>
              <a:rPr lang="en-US" dirty="0" smtClean="0"/>
              <a:t>40:31</a:t>
            </a:r>
            <a:endParaRPr lang="en-US" dirty="0"/>
          </a:p>
          <a:p>
            <a:pPr>
              <a:lnSpc>
                <a:spcPct val="90000"/>
              </a:lnSpc>
              <a:spcAft>
                <a:spcPts val="0"/>
              </a:spcAft>
            </a:pPr>
            <a:r>
              <a:rPr lang="en-US" i="0" dirty="0"/>
              <a:t>3. Supernatural Peace </a:t>
            </a:r>
          </a:p>
          <a:p>
            <a:pPr marL="801688" lvl="1">
              <a:spcAft>
                <a:spcPts val="1200"/>
              </a:spcAft>
            </a:pPr>
            <a:r>
              <a:rPr lang="en-US" dirty="0"/>
              <a:t>Philippians 4:7, John 14:26-27, Judges </a:t>
            </a:r>
            <a:r>
              <a:rPr lang="en-US" dirty="0" smtClean="0"/>
              <a:t>6:22</a:t>
            </a:r>
            <a:r>
              <a:rPr lang="en-US" dirty="0"/>
              <a:t>-</a:t>
            </a:r>
            <a:r>
              <a:rPr lang="en-US" dirty="0" smtClean="0"/>
              <a:t>24  </a:t>
            </a:r>
            <a:endParaRPr lang="en-US" dirty="0"/>
          </a:p>
          <a:p>
            <a:pPr>
              <a:spcAft>
                <a:spcPts val="0"/>
              </a:spcAft>
            </a:pPr>
            <a:r>
              <a:rPr lang="en-US" i="0" dirty="0"/>
              <a:t>4.Internal Conviction &amp; Joy</a:t>
            </a:r>
          </a:p>
          <a:p>
            <a:pPr marL="801688" lvl="1">
              <a:spcAft>
                <a:spcPts val="1200"/>
              </a:spcAft>
            </a:pPr>
            <a:r>
              <a:rPr lang="en-US" dirty="0"/>
              <a:t>Isaiah 6:5, Luke 5:8, Psalm 16:11, Isaiah 30:21 </a:t>
            </a:r>
          </a:p>
          <a:p>
            <a:pPr>
              <a:spcAft>
                <a:spcPts val="0"/>
              </a:spcAft>
            </a:pPr>
            <a:r>
              <a:rPr lang="en-US" i="0" dirty="0"/>
              <a:t>5. Faith, Not Only Feelings</a:t>
            </a:r>
          </a:p>
          <a:p>
            <a:pPr marL="801688" lvl="1">
              <a:spcAft>
                <a:spcPts val="1200"/>
              </a:spcAft>
            </a:pPr>
            <a:r>
              <a:rPr lang="en-US" dirty="0"/>
              <a:t>2 Corinthians 5:7, James 4:8 </a:t>
            </a:r>
          </a:p>
        </p:txBody>
      </p:sp>
    </p:spTree>
    <p:extLst>
      <p:ext uri="{BB962C8B-B14F-4D97-AF65-F5344CB8AC3E}">
        <p14:creationId xmlns:p14="http://schemas.microsoft.com/office/powerpoint/2010/main" val="34530006"/>
      </p:ext>
    </p:extLst>
  </p:cSld>
  <p:clrMapOvr>
    <a:masterClrMapping/>
  </p:clrMapOvr>
  <p:timing>
    <p:tnLst>
      <p:par>
        <p:cTn id="1" dur="indefinite" restart="never" nodeType="tmRoot"/>
      </p:par>
    </p:tnLst>
  </p:timing>
</p:sld>
</file>

<file path=ppt/theme/theme1.xml><?xml version="1.0" encoding="utf-8"?>
<a:theme xmlns:a="http://schemas.openxmlformats.org/drawingml/2006/main" name="11_2303_Hungry">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609_ExperienceJesus.potx" id="{A4E9B82A-390E-43D0-9624-9DCEBA1E2FFC}" vid="{34DF753D-5A68-488D-952C-44FE5251D1D5}"/>
    </a:ext>
  </a:extLst>
</a:theme>
</file>

<file path=docProps/app.xml><?xml version="1.0" encoding="utf-8"?>
<Properties xmlns="http://schemas.openxmlformats.org/officeDocument/2006/extended-properties" xmlns:vt="http://schemas.openxmlformats.org/officeDocument/2006/docPropsVTypes">
  <Template>2609_ExperienceJesus</Template>
  <TotalTime>5515</TotalTime>
  <Words>1069</Words>
  <Application>Microsoft Office PowerPoint</Application>
  <PresentationFormat>Widescreen</PresentationFormat>
  <Paragraphs>72</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11_2303_Hungry</vt:lpstr>
      <vt:lpstr>Feel Him</vt:lpstr>
      <vt:lpstr>1. Overwhelming Awe and Fear</vt:lpstr>
      <vt:lpstr>1. Overwhelming Awe and Fear</vt:lpstr>
      <vt:lpstr>1. Overwhelming Awe and Fear</vt:lpstr>
      <vt:lpstr>2. Quiet Spirit</vt:lpstr>
      <vt:lpstr>2. Quiet Spirit</vt:lpstr>
      <vt:lpstr>2. Quiet Spirit</vt:lpstr>
      <vt:lpstr>2. Quiet Spirit</vt:lpstr>
      <vt:lpstr>3. Supernatural Peace</vt:lpstr>
      <vt:lpstr>3. Supernatural Peace</vt:lpstr>
      <vt:lpstr>3. Supernatural Peace</vt:lpstr>
      <vt:lpstr>4. Internal Conviction and Joy</vt:lpstr>
      <vt:lpstr>4. Internal Conviction and Joy</vt:lpstr>
      <vt:lpstr>4. Internal Conviction and Joy</vt:lpstr>
      <vt:lpstr>4. Internal Conviction and Joy</vt:lpstr>
      <vt:lpstr>5. Faith, Not Only Feelings</vt:lpstr>
      <vt:lpstr>5. Faith, Not Only Feelings</vt:lpstr>
      <vt:lpstr>What People Feel</vt:lpstr>
      <vt:lpstr>Faith - Facts – Feelings</vt:lpstr>
      <vt:lpstr>Feel Him</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Feel Him</dc:title>
  <dc:creator>Ron Proper</dc:creator>
  <cp:lastModifiedBy>Ron Proper</cp:lastModifiedBy>
  <cp:revision>38</cp:revision>
  <dcterms:created xsi:type="dcterms:W3CDTF">2026-08-19T18:49:17Z</dcterms:created>
  <dcterms:modified xsi:type="dcterms:W3CDTF">2026-09-16T21:16:30Z</dcterms:modified>
</cp:coreProperties>
</file>