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58" r:id="rId5"/>
    <p:sldId id="264" r:id="rId6"/>
    <p:sldId id="265" r:id="rId7"/>
    <p:sldId id="261" r:id="rId8"/>
    <p:sldId id="262" r:id="rId9"/>
    <p:sldId id="263" r:id="rId10"/>
    <p:sldId id="259"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2" autoAdjust="0"/>
    <p:restoredTop sz="94618" autoAdjust="0"/>
  </p:normalViewPr>
  <p:slideViewPr>
    <p:cSldViewPr snapToGrid="0">
      <p:cViewPr varScale="1">
        <p:scale>
          <a:sx n="81" d="100"/>
          <a:sy n="81" d="100"/>
        </p:scale>
        <p:origin x="677" y="62"/>
      </p:cViewPr>
      <p:guideLst/>
    </p:cSldViewPr>
  </p:slideViewPr>
  <p:outlineViewPr>
    <p:cViewPr>
      <p:scale>
        <a:sx n="33" d="100"/>
        <a:sy n="33" d="100"/>
      </p:scale>
      <p:origin x="0" y="-103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extLst>
              <a:ext uri="{28A0092B-C50C-407E-A947-70E740481C1C}">
                <a14:useLocalDpi xmlns:a14="http://schemas.microsoft.com/office/drawing/2010/main" val="0"/>
              </a:ext>
            </a:extLst>
          </a:blip>
          <a:srcRect/>
          <a:stretch>
            <a:fillRect b="1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52730"/>
            <a:ext cx="12191999" cy="1105269"/>
          </a:xfrm>
          <a:noFill/>
        </p:spPr>
        <p:txBody>
          <a:bodyPr vert="horz" lIns="91440" tIns="45720" rIns="91440" bIns="45720" rtlCol="0" anchor="ctr">
            <a:noAutofit/>
          </a:bodyPr>
          <a:lstStyle>
            <a:lvl1pPr algn="ctr">
              <a:lnSpc>
                <a:spcPct val="80000"/>
              </a:lnSpc>
              <a:defRPr lang="en-US" sz="8800" b="1" dirty="0">
                <a:solidFill>
                  <a:schemeClr val="accent5"/>
                </a:solidFill>
                <a:effectLst>
                  <a:outerShdw blurRad="38100" dist="38100" dir="2700000" algn="tl">
                    <a:srgbClr val="000000">
                      <a:alpha val="43137"/>
                    </a:srgbClr>
                  </a:outerShdw>
                </a:effectLst>
              </a:defRPr>
            </a:lvl1pPr>
          </a:lstStyle>
          <a:p>
            <a:pPr lvl="0" algn="ctr"/>
            <a:r>
              <a:rPr lang="en-US" smtClean="0"/>
              <a:t>Click to edit Master title style</a:t>
            </a:r>
            <a:endParaRPr lang="en-US" dirty="0"/>
          </a:p>
        </p:txBody>
      </p:sp>
      <p:sp>
        <p:nvSpPr>
          <p:cNvPr id="3" name="Subtitle 2"/>
          <p:cNvSpPr>
            <a:spLocks noGrp="1"/>
          </p:cNvSpPr>
          <p:nvPr>
            <p:ph type="subTitle" idx="1"/>
          </p:nvPr>
        </p:nvSpPr>
        <p:spPr>
          <a:xfrm>
            <a:off x="9122979" y="6101542"/>
            <a:ext cx="3069021" cy="756458"/>
          </a:xfrm>
        </p:spPr>
        <p:txBody>
          <a:bodyPr anchor="b">
            <a:noAutofit/>
          </a:bodyPr>
          <a:lstStyle>
            <a:lvl1pPr marL="0" indent="0" algn="r">
              <a:buNone/>
              <a:defRPr sz="2800" b="1">
                <a:solidFill>
                  <a:schemeClr val="tx1"/>
                </a:solidFill>
                <a:effectLst>
                  <a:outerShdw blurRad="38100" dist="38100" dir="2700000" algn="tl">
                    <a:srgbClr val="000000">
                      <a:alpha val="43137"/>
                    </a:srgbClr>
                  </a:outerShdw>
                </a:effectLst>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smtClean="0"/>
              <a:t>Click to edit Master subtitle style</a:t>
            </a:r>
            <a:endParaRPr lang="en-US" dirty="0"/>
          </a:p>
        </p:txBody>
      </p:sp>
    </p:spTree>
    <p:extLst>
      <p:ext uri="{BB962C8B-B14F-4D97-AF65-F5344CB8AC3E}">
        <p14:creationId xmlns:p14="http://schemas.microsoft.com/office/powerpoint/2010/main" val="119003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204" y="453"/>
            <a:ext cx="12129796" cy="1193866"/>
          </a:xfrm>
        </p:spPr>
        <p:txBody>
          <a:bodyPr vert="horz" lIns="91440" tIns="45720" rIns="91440" bIns="45720" rtlCol="0" anchor="ctr">
            <a:noAutofit/>
          </a:bodyPr>
          <a:lstStyle>
            <a:lvl1pPr>
              <a:tabLst>
                <a:tab pos="800100" algn="l"/>
                <a:tab pos="6400800" algn="ctr"/>
                <a:tab pos="11718925" algn="r"/>
              </a:tabLst>
              <a:defRPr lang="en-US" sz="6600" dirty="0">
                <a:solidFill>
                  <a:schemeClr val="accent2">
                    <a:lumMod val="75000"/>
                  </a:schemeClr>
                </a:solidFill>
                <a:effectLst>
                  <a:outerShdw blurRad="50800" dist="38100" dir="2700000" algn="tl" rotWithShape="0">
                    <a:prstClr val="black">
                      <a:alpha val="75000"/>
                    </a:prstClr>
                  </a:outerShdw>
                </a:effectLst>
              </a:defRPr>
            </a:lvl1pPr>
          </a:lstStyle>
          <a:p>
            <a:pPr lvl="0"/>
            <a:r>
              <a:rPr lang="en-US" smtClean="0"/>
              <a:t>Click to edit Master title style</a:t>
            </a:r>
            <a:endParaRPr lang="en-US" dirty="0"/>
          </a:p>
        </p:txBody>
      </p:sp>
      <p:sp>
        <p:nvSpPr>
          <p:cNvPr id="3" name="Content Placeholder 2"/>
          <p:cNvSpPr>
            <a:spLocks noGrp="1"/>
          </p:cNvSpPr>
          <p:nvPr>
            <p:ph idx="1"/>
          </p:nvPr>
        </p:nvSpPr>
        <p:spPr>
          <a:xfrm>
            <a:off x="62203" y="1194319"/>
            <a:ext cx="12058261" cy="5663681"/>
          </a:xfrm>
        </p:spPr>
        <p:txBody>
          <a:bodyPr>
            <a:normAutofit/>
          </a:bodyPr>
          <a:lstStyle>
            <a:lvl1pPr marL="284163" indent="-6350" algn="l" defTabSz="685800" rtl="0" eaLnBrk="1" latinLnBrk="0" hangingPunct="1">
              <a:lnSpc>
                <a:spcPct val="80000"/>
              </a:lnSpc>
              <a:spcBef>
                <a:spcPts val="0"/>
              </a:spcBef>
              <a:spcAft>
                <a:spcPts val="1200"/>
              </a:spcAft>
              <a:buFont typeface="Arial" panose="020B0604020202020204" pitchFamily="34" charset="0"/>
              <a:buNone/>
              <a:tabLst>
                <a:tab pos="1770063" algn="l"/>
              </a:tabLst>
              <a:defRPr lang="en-US" sz="4000" b="1" i="1" kern="1200" dirty="0" smtClean="0">
                <a:solidFill>
                  <a:schemeClr val="accent1">
                    <a:lumMod val="75000"/>
                  </a:schemeClr>
                </a:solidFill>
                <a:effectLst>
                  <a:outerShdw blurRad="38100" dist="38100" dir="2700000" algn="tl">
                    <a:srgbClr val="000000">
                      <a:alpha val="43137"/>
                    </a:srgbClr>
                  </a:outerShdw>
                </a:effectLst>
                <a:latin typeface="+mn-lt"/>
                <a:ea typeface="+mn-ea"/>
                <a:cs typeface="+mn-cs"/>
              </a:defRPr>
            </a:lvl1pPr>
            <a:lvl2pPr marL="457200" indent="0" algn="l" defTabSz="685800" rtl="0" eaLnBrk="1" latinLnBrk="0" hangingPunct="1">
              <a:lnSpc>
                <a:spcPct val="85000"/>
              </a:lnSpc>
              <a:spcBef>
                <a:spcPts val="0"/>
              </a:spcBef>
              <a:spcAft>
                <a:spcPts val="600"/>
              </a:spcAft>
              <a:buFont typeface="Arial" panose="020B0604020202020204" pitchFamily="34" charset="0"/>
              <a:buNone/>
              <a:defRPr lang="en-US" sz="3200" b="1" i="1" kern="1200" dirty="0" smtClean="0">
                <a:solidFill>
                  <a:schemeClr val="accent3">
                    <a:lumMod val="50000"/>
                  </a:schemeClr>
                </a:solidFill>
                <a:effectLst>
                  <a:outerShdw blurRad="38100" dist="38100" dir="2700000" algn="tl">
                    <a:srgbClr val="000000">
                      <a:alpha val="43137"/>
                    </a:srgbClr>
                  </a:outerShdw>
                </a:effectLst>
                <a:latin typeface="+mn-lt"/>
                <a:ea typeface="+mn-ea"/>
                <a:cs typeface="+mn-cs"/>
              </a:defRPr>
            </a:lvl2pPr>
            <a:lvl3pPr marL="625475" indent="0" algn="l" defTabSz="685800" rtl="0" eaLnBrk="1" latinLnBrk="0" hangingPunct="1">
              <a:lnSpc>
                <a:spcPct val="80000"/>
              </a:lnSpc>
              <a:spcBef>
                <a:spcPts val="0"/>
              </a:spcBef>
              <a:buFont typeface="Arial" panose="020B0604020202020204" pitchFamily="34" charset="0"/>
              <a:buNone/>
              <a:defRPr lang="en-US" sz="3600" b="1" i="1" kern="1200" dirty="0" smtClean="0">
                <a:solidFill>
                  <a:schemeClr val="accent5"/>
                </a:solidFill>
                <a:effectLst>
                  <a:outerShdw blurRad="38100" dist="38100" dir="2700000" algn="tl">
                    <a:srgbClr val="000000">
                      <a:alpha val="43137"/>
                    </a:srgbClr>
                  </a:outerShdw>
                </a:effectLst>
                <a:latin typeface="+mn-lt"/>
                <a:ea typeface="+mn-ea"/>
                <a:cs typeface="+mn-cs"/>
              </a:defRPr>
            </a:lvl3pPr>
            <a:lvl4pPr indent="0" algn="l" defTabSz="685800" rtl="0" eaLnBrk="1" latinLnBrk="0" hangingPunct="1">
              <a:lnSpc>
                <a:spcPct val="90000"/>
              </a:lnSpc>
              <a:buFont typeface="Arial" panose="020B0604020202020204" pitchFamily="34" charset="0"/>
              <a:buNone/>
              <a:defRPr lang="en-US" sz="3200" b="1" kern="1200" dirty="0" smtClean="0">
                <a:solidFill>
                  <a:schemeClr val="accent2">
                    <a:lumMod val="50000"/>
                  </a:schemeClr>
                </a:solidFill>
                <a:effectLst>
                  <a:outerShdw blurRad="38100" dist="38100" dir="2700000" algn="tl">
                    <a:srgbClr val="000000">
                      <a:alpha val="43137"/>
                    </a:srgbClr>
                  </a:outerShdw>
                </a:effectLst>
                <a:latin typeface="+mn-lt"/>
                <a:ea typeface="+mn-ea"/>
                <a:cs typeface="+mn-cs"/>
              </a:defRPr>
            </a:lvl4pPr>
            <a:lvl5pPr indent="0" algn="l" defTabSz="685800" rtl="0" eaLnBrk="1" latinLnBrk="0" hangingPunct="1">
              <a:lnSpc>
                <a:spcPct val="90000"/>
              </a:lnSpc>
              <a:buFont typeface="Arial" panose="020B0604020202020204" pitchFamily="34" charset="0"/>
              <a:buNone/>
              <a:defRPr lang="en-US" sz="3200" b="1" kern="1200" dirty="0">
                <a:solidFill>
                  <a:schemeClr val="accent1"/>
                </a:solidFill>
                <a:effectLst>
                  <a:outerShdw blurRad="38100" dist="38100" dir="2700000" algn="tl">
                    <a:srgbClr val="000000">
                      <a:alpha val="43137"/>
                    </a:srgbClr>
                  </a:outerShdw>
                </a:effectLst>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662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lternate_Title and Content">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4645" y="-4149"/>
            <a:ext cx="12117355" cy="1161145"/>
          </a:xfrm>
        </p:spPr>
        <p:txBody>
          <a:bodyPr vert="horz" lIns="91440" tIns="45720" rIns="91440" bIns="45720" rtlCol="0" anchor="ctr">
            <a:noAutofit/>
          </a:bodyPr>
          <a:lstStyle>
            <a:lvl1pPr>
              <a:defRPr lang="en-US" dirty="0">
                <a:solidFill>
                  <a:schemeClr val="accent2">
                    <a:lumMod val="75000"/>
                  </a:schemeClr>
                </a:solidFill>
                <a:effectLst>
                  <a:outerShdw blurRad="50800" dist="38100" dir="2700000" algn="tl" rotWithShape="0">
                    <a:prstClr val="black">
                      <a:alpha val="75000"/>
                    </a:prstClr>
                  </a:outerShdw>
                </a:effectLst>
              </a:defRPr>
            </a:lvl1pPr>
          </a:lstStyle>
          <a:p>
            <a:pPr lvl="0">
              <a:tabLst>
                <a:tab pos="800100" algn="l"/>
                <a:tab pos="6400800" algn="ctr"/>
                <a:tab pos="11718925" algn="r"/>
              </a:tabLst>
            </a:pPr>
            <a:r>
              <a:rPr lang="en-US" smtClean="0"/>
              <a:t>Click to edit Master title style</a:t>
            </a:r>
            <a:endParaRPr lang="en-US" dirty="0"/>
          </a:p>
        </p:txBody>
      </p:sp>
      <p:sp>
        <p:nvSpPr>
          <p:cNvPr id="3" name="Content Placeholder 2"/>
          <p:cNvSpPr>
            <a:spLocks noGrp="1"/>
          </p:cNvSpPr>
          <p:nvPr>
            <p:ph idx="1"/>
          </p:nvPr>
        </p:nvSpPr>
        <p:spPr>
          <a:xfrm>
            <a:off x="74645" y="1156996"/>
            <a:ext cx="12117355" cy="5701004"/>
          </a:xfrm>
        </p:spPr>
        <p:txBody>
          <a:bodyPr vert="horz" lIns="91440" tIns="45720" rIns="91440" bIns="45720" rtlCol="0">
            <a:normAutofit/>
          </a:bodyPr>
          <a:lstStyle>
            <a:lvl1pPr>
              <a:defRPr lang="en-US" i="1" smtClean="0">
                <a:solidFill>
                  <a:schemeClr val="accent1">
                    <a:lumMod val="75000"/>
                  </a:schemeClr>
                </a:solidFill>
                <a:effectLst>
                  <a:outerShdw blurRad="38100" dist="38100" dir="2700000" algn="tl">
                    <a:srgbClr val="000000">
                      <a:alpha val="43137"/>
                    </a:srgbClr>
                  </a:outerShdw>
                </a:effectLst>
              </a:defRPr>
            </a:lvl1pPr>
            <a:lvl2pPr>
              <a:defRPr lang="en-US" smtClean="0">
                <a:solidFill>
                  <a:schemeClr val="accent3">
                    <a:lumMod val="50000"/>
                  </a:schemeClr>
                </a:solidFill>
                <a:effectLst>
                  <a:outerShdw blurRad="38100" dist="38100" dir="2700000" algn="tl">
                    <a:srgbClr val="000000">
                      <a:alpha val="43137"/>
                    </a:srgbClr>
                  </a:outerShdw>
                </a:effectLst>
              </a:defRPr>
            </a:lvl2pPr>
            <a:lvl3pPr>
              <a:defRPr lang="en-US" smtClean="0">
                <a:solidFill>
                  <a:schemeClr val="accent5"/>
                </a:solidFill>
                <a:effectLst>
                  <a:outerShdw blurRad="38100" dist="38100" dir="2700000" algn="tl">
                    <a:srgbClr val="000000">
                      <a:alpha val="43137"/>
                    </a:srgbClr>
                  </a:outerShdw>
                </a:effectLst>
              </a:defRPr>
            </a:lvl3pPr>
            <a:lvl4pPr>
              <a:defRPr lang="en-US" smtClean="0">
                <a:solidFill>
                  <a:schemeClr val="accent2">
                    <a:lumMod val="50000"/>
                  </a:schemeClr>
                </a:solidFill>
                <a:effectLst>
                  <a:outerShdw blurRad="38100" dist="38100" dir="2700000" algn="tl">
                    <a:srgbClr val="000000">
                      <a:alpha val="43137"/>
                    </a:srgbClr>
                  </a:outerShdw>
                </a:effectLst>
              </a:defRPr>
            </a:lvl4pPr>
            <a:lvl5pPr>
              <a:defRPr lang="en-US" dirty="0">
                <a:effectLst>
                  <a:outerShdw blurRad="38100" dist="38100" dir="2700000" algn="tl">
                    <a:srgbClr val="000000">
                      <a:alpha val="43137"/>
                    </a:srgbClr>
                  </a:outerShdw>
                </a:effectLst>
              </a:defRPr>
            </a:lvl5pPr>
          </a:lstStyle>
          <a:p>
            <a:pPr marL="284163" lvl="0" indent="-6350" defTabSz="685800">
              <a:lnSpc>
                <a:spcPct val="80000"/>
              </a:lnSpc>
              <a:spcBef>
                <a:spcPts val="0"/>
              </a:spcBef>
              <a:spcAft>
                <a:spcPts val="1200"/>
              </a:spcAft>
              <a:tabLst>
                <a:tab pos="1770063" algn="l"/>
              </a:tabLst>
            </a:pPr>
            <a:r>
              <a:rPr lang="en-US" smtClean="0"/>
              <a:t>Click to edit Master text styles</a:t>
            </a:r>
          </a:p>
          <a:p>
            <a:pPr marL="284163" lvl="1" indent="-6350" defTabSz="685800">
              <a:lnSpc>
                <a:spcPct val="80000"/>
              </a:lnSpc>
              <a:spcBef>
                <a:spcPts val="0"/>
              </a:spcBef>
              <a:spcAft>
                <a:spcPts val="1200"/>
              </a:spcAft>
              <a:tabLst>
                <a:tab pos="1770063" algn="l"/>
              </a:tabLst>
            </a:pPr>
            <a:r>
              <a:rPr lang="en-US" smtClean="0"/>
              <a:t>Second level</a:t>
            </a:r>
          </a:p>
          <a:p>
            <a:pPr marL="284163" lvl="2" indent="-6350" defTabSz="685800">
              <a:lnSpc>
                <a:spcPct val="80000"/>
              </a:lnSpc>
              <a:spcBef>
                <a:spcPts val="0"/>
              </a:spcBef>
              <a:spcAft>
                <a:spcPts val="1200"/>
              </a:spcAft>
              <a:tabLst>
                <a:tab pos="1770063" algn="l"/>
              </a:tabLst>
            </a:pPr>
            <a:r>
              <a:rPr lang="en-US" smtClean="0"/>
              <a:t>Third level</a:t>
            </a:r>
          </a:p>
          <a:p>
            <a:pPr marL="284163" lvl="3" indent="-6350" defTabSz="685800">
              <a:lnSpc>
                <a:spcPct val="80000"/>
              </a:lnSpc>
              <a:spcBef>
                <a:spcPts val="0"/>
              </a:spcBef>
              <a:spcAft>
                <a:spcPts val="1200"/>
              </a:spcAft>
              <a:tabLst>
                <a:tab pos="1770063" algn="l"/>
              </a:tabLst>
            </a:pPr>
            <a:r>
              <a:rPr lang="en-US" smtClean="0"/>
              <a:t>Fourth level</a:t>
            </a:r>
          </a:p>
          <a:p>
            <a:pPr marL="284163" lvl="4" indent="-6350" defTabSz="685800">
              <a:lnSpc>
                <a:spcPct val="80000"/>
              </a:lnSpc>
              <a:spcBef>
                <a:spcPts val="0"/>
              </a:spcBef>
              <a:spcAft>
                <a:spcPts val="1200"/>
              </a:spcAft>
              <a:tabLst>
                <a:tab pos="1770063" algn="l"/>
              </a:tabLst>
            </a:pPr>
            <a:r>
              <a:rPr lang="en-US" smtClean="0"/>
              <a:t>Fifth level</a:t>
            </a:r>
            <a:endParaRPr lang="en-US" dirty="0"/>
          </a:p>
        </p:txBody>
      </p:sp>
      <p:sp>
        <p:nvSpPr>
          <p:cNvPr id="4" name="Text Placeholder 5"/>
          <p:cNvSpPr>
            <a:spLocks noGrp="1"/>
          </p:cNvSpPr>
          <p:nvPr>
            <p:ph type="body" sz="quarter" idx="11"/>
          </p:nvPr>
        </p:nvSpPr>
        <p:spPr>
          <a:xfrm>
            <a:off x="0" y="5659121"/>
            <a:ext cx="12192000" cy="1198880"/>
          </a:xfrm>
          <a:gradFill flip="none" rotWithShape="1">
            <a:gsLst>
              <a:gs pos="0">
                <a:schemeClr val="accent6">
                  <a:lumMod val="20000"/>
                  <a:lumOff val="80000"/>
                </a:schemeClr>
              </a:gs>
              <a:gs pos="100000">
                <a:schemeClr val="bg1"/>
              </a:gs>
            </a:gsLst>
            <a:lin ang="5400000" scaled="1"/>
            <a:tileRect/>
          </a:gradFill>
        </p:spPr>
        <p:txBody>
          <a:bodyPr anchor="b">
            <a:noAutofit/>
          </a:bodyPr>
          <a:lstStyle>
            <a:lvl1pPr>
              <a:defRPr sz="3200" b="1">
                <a:solidFill>
                  <a:schemeClr val="accent2">
                    <a:lumMod val="75000"/>
                  </a:schemeClr>
                </a:solidFill>
                <a:effectLst>
                  <a:outerShdw blurRad="38100" dist="38100" dir="2700000" algn="tl">
                    <a:srgbClr val="000000">
                      <a:alpha val="43137"/>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650880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Custom Layout">
    <p:bg>
      <p:bgPr>
        <a:solidFill>
          <a:schemeClr val="bg1">
            <a:alpha val="6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147"/>
            <a:ext cx="12192000" cy="952837"/>
          </a:xfrm>
        </p:spPr>
        <p:txBody>
          <a:bodyPr/>
          <a:lstStyle>
            <a:lvl1pPr>
              <a:defRPr sz="4000">
                <a:solidFill>
                  <a:schemeClr val="accent2">
                    <a:lumMod val="75000"/>
                  </a:schemeClr>
                </a:solidFill>
              </a:defRPr>
            </a:lvl1pPr>
          </a:lstStyle>
          <a:p>
            <a:r>
              <a:rPr lang="en-US" smtClean="0"/>
              <a:t>Click to edit Master title style</a:t>
            </a:r>
            <a:endParaRPr lang="en-US" dirty="0"/>
          </a:p>
        </p:txBody>
      </p:sp>
      <p:sp>
        <p:nvSpPr>
          <p:cNvPr id="4" name="Text Placeholder 3"/>
          <p:cNvSpPr>
            <a:spLocks noGrp="1"/>
          </p:cNvSpPr>
          <p:nvPr>
            <p:ph type="body" sz="quarter" idx="10"/>
          </p:nvPr>
        </p:nvSpPr>
        <p:spPr>
          <a:xfrm>
            <a:off x="147955" y="948690"/>
            <a:ext cx="11894820" cy="5318379"/>
          </a:xfrm>
        </p:spPr>
        <p:txBody>
          <a:bodyPr>
            <a:normAutofit/>
          </a:bodyPr>
          <a:lstStyle>
            <a:lvl1pPr>
              <a:lnSpc>
                <a:spcPct val="85000"/>
              </a:lnSpc>
              <a:spcBef>
                <a:spcPts val="0"/>
              </a:spcBef>
              <a:spcAft>
                <a:spcPts val="1200"/>
              </a:spcAft>
              <a:defRPr sz="3600" b="1">
                <a:solidFill>
                  <a:schemeClr val="tx1"/>
                </a:solidFill>
                <a:effectLst>
                  <a:outerShdw blurRad="38100" dist="38100" dir="2700000" algn="tl">
                    <a:srgbClr val="000000">
                      <a:alpha val="43137"/>
                    </a:srgbClr>
                  </a:outerShdw>
                </a:effectLst>
              </a:defRPr>
            </a:lvl1pPr>
            <a:lvl2pPr>
              <a:defRPr sz="3200" b="1">
                <a:solidFill>
                  <a:schemeClr val="tx1"/>
                </a:solidFill>
                <a:effectLst>
                  <a:outerShdw blurRad="38100" dist="38100" dir="2700000" algn="tl">
                    <a:srgbClr val="000000">
                      <a:alpha val="43137"/>
                    </a:srgbClr>
                  </a:outerShdw>
                </a:effectLst>
              </a:defRPr>
            </a:lvl2pPr>
            <a:lvl3pPr>
              <a:defRPr sz="2800" b="1">
                <a:solidFill>
                  <a:schemeClr val="tx1"/>
                </a:solidFill>
                <a:effectLst>
                  <a:outerShdw blurRad="38100" dist="38100" dir="2700000" algn="tl">
                    <a:srgbClr val="000000">
                      <a:alpha val="43137"/>
                    </a:srgbClr>
                  </a:outerShdw>
                </a:effectLst>
              </a:defRPr>
            </a:lvl3pPr>
            <a:lvl4pPr>
              <a:defRPr sz="2000" b="1">
                <a:solidFill>
                  <a:schemeClr val="tx1"/>
                </a:solidFill>
                <a:effectLst>
                  <a:outerShdw blurRad="38100" dist="38100" dir="2700000" algn="tl">
                    <a:srgbClr val="000000">
                      <a:alpha val="43137"/>
                    </a:srgbClr>
                  </a:outerShdw>
                </a:effectLst>
              </a:defRPr>
            </a:lvl4pPr>
            <a:lvl5pPr>
              <a:defRPr sz="2000" b="1">
                <a:solidFill>
                  <a:schemeClr val="tx1"/>
                </a:solidFill>
                <a:effectLst>
                  <a:outerShdw blurRad="38100" dist="38100" dir="2700000" algn="tl">
                    <a:srgbClr val="000000">
                      <a:alpha val="43137"/>
                    </a:srgbClr>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5"/>
          <p:cNvSpPr>
            <a:spLocks noGrp="1"/>
          </p:cNvSpPr>
          <p:nvPr>
            <p:ph type="body" sz="quarter" idx="11"/>
          </p:nvPr>
        </p:nvSpPr>
        <p:spPr>
          <a:xfrm>
            <a:off x="0" y="6267069"/>
            <a:ext cx="12192000" cy="590931"/>
          </a:xfrm>
        </p:spPr>
        <p:txBody>
          <a:bodyPr anchor="b">
            <a:spAutoFit/>
          </a:bodyPr>
          <a:lstStyle>
            <a:lvl1pPr>
              <a:defRPr sz="3600" b="1">
                <a:solidFill>
                  <a:schemeClr val="accent2"/>
                </a:solidFill>
                <a:effectLst>
                  <a:outerShdw blurRad="38100" dist="38100" dir="2700000" algn="tl">
                    <a:srgbClr val="000000">
                      <a:alpha val="43137"/>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393353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4148"/>
            <a:ext cx="12192000" cy="1325563"/>
          </a:xfrm>
          <a:prstGeom prst="rect">
            <a:avLst/>
          </a:prstGeom>
        </p:spPr>
        <p:txBody>
          <a:bodyPr vert="horz" lIns="91440" tIns="45720" rIns="91440" bIns="45720" rtlCol="0" anchor="ctr">
            <a:noAutofit/>
          </a:bodyPr>
          <a:lstStyle/>
          <a:p>
            <a:pPr lvl="0">
              <a:tabLst>
                <a:tab pos="800100" algn="l"/>
                <a:tab pos="6400800" algn="ctr"/>
                <a:tab pos="11718925" algn="r"/>
              </a:tabLst>
            </a:pPr>
            <a:r>
              <a:rPr lang="en-US" smtClean="0"/>
              <a:t>Click to edit Master title style</a:t>
            </a:r>
            <a:endParaRPr lang="en-US" dirty="0"/>
          </a:p>
        </p:txBody>
      </p:sp>
      <p:sp>
        <p:nvSpPr>
          <p:cNvPr id="3" name="Text Placeholder 2"/>
          <p:cNvSpPr>
            <a:spLocks noGrp="1"/>
          </p:cNvSpPr>
          <p:nvPr>
            <p:ph type="body" idx="1"/>
          </p:nvPr>
        </p:nvSpPr>
        <p:spPr>
          <a:xfrm>
            <a:off x="0" y="1344620"/>
            <a:ext cx="12192000" cy="4889129"/>
          </a:xfrm>
          <a:prstGeom prst="rect">
            <a:avLst/>
          </a:prstGeom>
        </p:spPr>
        <p:txBody>
          <a:bodyPr vert="horz" lIns="91440" tIns="45720" rIns="91440" bIns="45720" rtlCol="0">
            <a:normAutofit/>
          </a:bodyPr>
          <a:lstStyle/>
          <a:p>
            <a:pPr marL="739775" lvl="0" indent="-692150" defTabSz="685800">
              <a:lnSpc>
                <a:spcPct val="85000"/>
              </a:lnSpc>
              <a:spcBef>
                <a:spcPts val="0"/>
              </a:spcBef>
              <a:spcAft>
                <a:spcPts val="1200"/>
              </a:spcAft>
              <a:tabLst>
                <a:tab pos="1770063" algn="l"/>
              </a:tabLst>
            </a:pPr>
            <a:r>
              <a:rPr lang="en-US" smtClean="0"/>
              <a:t>Click to edit Master text styles</a:t>
            </a:r>
          </a:p>
          <a:p>
            <a:pPr marL="739775" lvl="1" indent="-692150" defTabSz="685800">
              <a:lnSpc>
                <a:spcPct val="85000"/>
              </a:lnSpc>
              <a:spcBef>
                <a:spcPts val="0"/>
              </a:spcBef>
              <a:spcAft>
                <a:spcPts val="1200"/>
              </a:spcAft>
              <a:tabLst>
                <a:tab pos="1770063" algn="l"/>
              </a:tabLst>
            </a:pPr>
            <a:r>
              <a:rPr lang="en-US" smtClean="0"/>
              <a:t>Second level</a:t>
            </a:r>
          </a:p>
          <a:p>
            <a:pPr marL="739775" lvl="2" indent="-692150" defTabSz="685800">
              <a:lnSpc>
                <a:spcPct val="85000"/>
              </a:lnSpc>
              <a:spcBef>
                <a:spcPts val="0"/>
              </a:spcBef>
              <a:spcAft>
                <a:spcPts val="1200"/>
              </a:spcAft>
              <a:tabLst>
                <a:tab pos="1770063" algn="l"/>
              </a:tabLst>
            </a:pPr>
            <a:r>
              <a:rPr lang="en-US" smtClean="0"/>
              <a:t>Third level</a:t>
            </a:r>
          </a:p>
          <a:p>
            <a:pPr marL="739775" lvl="3" indent="-692150" defTabSz="685800">
              <a:lnSpc>
                <a:spcPct val="85000"/>
              </a:lnSpc>
              <a:spcBef>
                <a:spcPts val="0"/>
              </a:spcBef>
              <a:spcAft>
                <a:spcPts val="1200"/>
              </a:spcAft>
              <a:tabLst>
                <a:tab pos="1770063" algn="l"/>
              </a:tabLst>
            </a:pPr>
            <a:r>
              <a:rPr lang="en-US" smtClean="0"/>
              <a:t>Fourth level</a:t>
            </a:r>
          </a:p>
          <a:p>
            <a:pPr marL="739775" lvl="4" indent="-692150" defTabSz="685800">
              <a:lnSpc>
                <a:spcPct val="85000"/>
              </a:lnSpc>
              <a:spcBef>
                <a:spcPts val="0"/>
              </a:spcBef>
              <a:spcAft>
                <a:spcPts val="1200"/>
              </a:spcAft>
              <a:tabLst>
                <a:tab pos="1770063" algn="l"/>
              </a:tabLst>
            </a:pPr>
            <a:r>
              <a:rPr lang="en-US" smtClean="0"/>
              <a:t>Fifth level</a:t>
            </a:r>
            <a:endParaRPr lang="en-US" dirty="0"/>
          </a:p>
        </p:txBody>
      </p:sp>
    </p:spTree>
    <p:extLst>
      <p:ext uri="{BB962C8B-B14F-4D97-AF65-F5344CB8AC3E}">
        <p14:creationId xmlns:p14="http://schemas.microsoft.com/office/powerpoint/2010/main" val="13458822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iming>
    <p:tnLst>
      <p:par>
        <p:cTn id="1" dur="indefinite" restart="never" nodeType="tmRoot"/>
      </p:par>
    </p:tnLst>
  </p:timing>
  <p:txStyles>
    <p:titleStyle>
      <a:lvl1pPr algn="l" defTabSz="514350" rtl="0" eaLnBrk="1" latinLnBrk="0" hangingPunct="1">
        <a:lnSpc>
          <a:spcPct val="90000"/>
        </a:lnSpc>
        <a:spcBef>
          <a:spcPct val="0"/>
        </a:spcBef>
        <a:buNone/>
        <a:defRPr lang="en-US" sz="6600" b="1" kern="1200" dirty="0">
          <a:solidFill>
            <a:schemeClr val="accent6">
              <a:lumMod val="50000"/>
            </a:schemeClr>
          </a:solidFill>
          <a:effectLst>
            <a:outerShdw blurRad="38100" dist="38100" dir="2700000" algn="tl">
              <a:srgbClr val="000000">
                <a:alpha val="43137"/>
              </a:srgbClr>
            </a:outerShdw>
          </a:effectLst>
          <a:latin typeface="+mn-lt"/>
          <a:ea typeface="+mj-ea"/>
          <a:cs typeface="+mj-cs"/>
        </a:defRPr>
      </a:lvl1pPr>
    </p:titleStyle>
    <p:bodyStyle>
      <a:lvl1pPr marL="0" indent="0" algn="l" defTabSz="514350" rtl="0" eaLnBrk="1" latinLnBrk="0" hangingPunct="1">
        <a:lnSpc>
          <a:spcPct val="90000"/>
        </a:lnSpc>
        <a:spcBef>
          <a:spcPts val="563"/>
        </a:spcBef>
        <a:buFont typeface="Arial" panose="020B0604020202020204" pitchFamily="34" charset="0"/>
        <a:buNone/>
        <a:defRPr lang="en-US" sz="4000" b="1" kern="1200" smtClean="0">
          <a:solidFill>
            <a:schemeClr val="accent1">
              <a:lumMod val="50000"/>
            </a:schemeClr>
          </a:solidFill>
          <a:effectLst>
            <a:outerShdw blurRad="50800" dist="38100" dir="2700000" algn="tl" rotWithShape="0">
              <a:prstClr val="black">
                <a:alpha val="75000"/>
              </a:prstClr>
            </a:outerShdw>
          </a:effectLst>
          <a:latin typeface="+mn-lt"/>
          <a:ea typeface="+mn-ea"/>
          <a:cs typeface="+mn-cs"/>
        </a:defRPr>
      </a:lvl1pPr>
      <a:lvl2pPr marL="257175" indent="0" algn="l" defTabSz="514350" rtl="0" eaLnBrk="1" latinLnBrk="0" hangingPunct="1">
        <a:lnSpc>
          <a:spcPct val="90000"/>
        </a:lnSpc>
        <a:spcBef>
          <a:spcPts val="281"/>
        </a:spcBef>
        <a:buFont typeface="Arial" panose="020B0604020202020204" pitchFamily="34" charset="0"/>
        <a:buNone/>
        <a:defRPr lang="en-US" sz="3600" b="1" i="1" kern="1200" smtClean="0">
          <a:solidFill>
            <a:schemeClr val="tx1"/>
          </a:solidFill>
          <a:effectLst>
            <a:outerShdw blurRad="50800" dist="38100" dir="2700000" algn="tl" rotWithShape="0">
              <a:prstClr val="black">
                <a:alpha val="76000"/>
              </a:prstClr>
            </a:outerShdw>
          </a:effectLst>
          <a:latin typeface="+mn-lt"/>
          <a:ea typeface="+mn-ea"/>
          <a:cs typeface="+mn-cs"/>
        </a:defRPr>
      </a:lvl2pPr>
      <a:lvl3pPr marL="514350" indent="0" algn="l" defTabSz="514350" rtl="0" eaLnBrk="1" latinLnBrk="0" hangingPunct="1">
        <a:lnSpc>
          <a:spcPct val="90000"/>
        </a:lnSpc>
        <a:spcBef>
          <a:spcPts val="281"/>
        </a:spcBef>
        <a:buFont typeface="Arial" panose="020B0604020202020204" pitchFamily="34" charset="0"/>
        <a:buNone/>
        <a:defRPr lang="en-US" sz="3600" b="1" i="1" kern="1200" smtClean="0">
          <a:solidFill>
            <a:schemeClr val="accent1"/>
          </a:solidFill>
          <a:effectLst>
            <a:outerShdw blurRad="50800" dist="38100" dir="2700000" algn="tl" rotWithShape="0">
              <a:prstClr val="black">
                <a:alpha val="75000"/>
              </a:prstClr>
            </a:outerShdw>
          </a:effectLst>
          <a:latin typeface="+mn-lt"/>
          <a:ea typeface="+mn-ea"/>
          <a:cs typeface="+mn-cs"/>
        </a:defRPr>
      </a:lvl3pPr>
      <a:lvl4pPr marL="771525" indent="0" algn="l" defTabSz="514350" rtl="0" eaLnBrk="1" latinLnBrk="0" hangingPunct="1">
        <a:lnSpc>
          <a:spcPct val="90000"/>
        </a:lnSpc>
        <a:spcBef>
          <a:spcPts val="281"/>
        </a:spcBef>
        <a:buFont typeface="Arial" panose="020B0604020202020204" pitchFamily="34" charset="0"/>
        <a:buNone/>
        <a:defRPr lang="en-US" sz="3200" b="1" kern="1200" smtClean="0">
          <a:solidFill>
            <a:schemeClr val="accent1"/>
          </a:solidFill>
          <a:effectLst>
            <a:outerShdw blurRad="50800" dist="38100" dir="2700000" algn="tl" rotWithShape="0">
              <a:prstClr val="black">
                <a:alpha val="75000"/>
              </a:prstClr>
            </a:outerShdw>
          </a:effectLst>
          <a:latin typeface="+mn-lt"/>
          <a:ea typeface="+mn-ea"/>
          <a:cs typeface="+mn-cs"/>
        </a:defRPr>
      </a:lvl4pPr>
      <a:lvl5pPr marL="1028700" indent="0" algn="l" defTabSz="514350" rtl="0" eaLnBrk="1" latinLnBrk="0" hangingPunct="1">
        <a:lnSpc>
          <a:spcPct val="90000"/>
        </a:lnSpc>
        <a:spcBef>
          <a:spcPts val="281"/>
        </a:spcBef>
        <a:buFont typeface="Arial" panose="020B0604020202020204" pitchFamily="34" charset="0"/>
        <a:buNone/>
        <a:defRPr lang="en-US" sz="3200" b="1" kern="1200" dirty="0">
          <a:solidFill>
            <a:schemeClr val="accent1"/>
          </a:solidFill>
          <a:effectLst>
            <a:outerShdw blurRad="50800" dist="38100" dir="2700000" algn="tl" rotWithShape="0">
              <a:prstClr val="black">
                <a:alpha val="75000"/>
              </a:prstClr>
            </a:outerShdw>
          </a:effectLst>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5374502"/>
            <a:ext cx="12191999" cy="1105269"/>
          </a:xfrm>
        </p:spPr>
        <p:txBody>
          <a:bodyPr/>
          <a:lstStyle/>
          <a:p>
            <a:r>
              <a:rPr lang="en-US" sz="6600" dirty="0" smtClean="0"/>
              <a:t>PRAISE – PRAYER – PURPOSE</a:t>
            </a:r>
            <a:endParaRPr lang="en-US" sz="6600" dirty="0"/>
          </a:p>
        </p:txBody>
      </p:sp>
      <p:sp>
        <p:nvSpPr>
          <p:cNvPr id="3" name="Subtitle 2"/>
          <p:cNvSpPr>
            <a:spLocks noGrp="1"/>
          </p:cNvSpPr>
          <p:nvPr>
            <p:ph type="subTitle" idx="1"/>
          </p:nvPr>
        </p:nvSpPr>
        <p:spPr>
          <a:xfrm>
            <a:off x="8082845" y="6101542"/>
            <a:ext cx="4109156" cy="756458"/>
          </a:xfrm>
        </p:spPr>
        <p:txBody>
          <a:bodyPr/>
          <a:lstStyle/>
          <a:p>
            <a:r>
              <a:rPr lang="en-US" dirty="0" smtClean="0"/>
              <a:t>SEPT 06 - Willie</a:t>
            </a:r>
            <a:r>
              <a:rPr lang="en-US" baseline="0" dirty="0" smtClean="0"/>
              <a:t> Littlejohn</a:t>
            </a:r>
          </a:p>
        </p:txBody>
      </p:sp>
    </p:spTree>
    <p:extLst>
      <p:ext uri="{BB962C8B-B14F-4D97-AF65-F5344CB8AC3E}">
        <p14:creationId xmlns:p14="http://schemas.microsoft.com/office/powerpoint/2010/main" val="6921260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PURPOSE </a:t>
            </a:r>
            <a:endParaRPr lang="en-US" dirty="0"/>
          </a:p>
        </p:txBody>
      </p:sp>
      <p:sp>
        <p:nvSpPr>
          <p:cNvPr id="3" name="Content Placeholder 2"/>
          <p:cNvSpPr>
            <a:spLocks noGrp="1"/>
          </p:cNvSpPr>
          <p:nvPr>
            <p:ph idx="1"/>
          </p:nvPr>
        </p:nvSpPr>
        <p:spPr/>
        <p:txBody>
          <a:bodyPr>
            <a:normAutofit/>
          </a:bodyPr>
          <a:lstStyle/>
          <a:p>
            <a:pPr lvl="0"/>
            <a:r>
              <a:rPr lang="en-US" dirty="0" smtClean="0"/>
              <a:t>Finding God’s purpose for your life is not a race. It is a journey of faith, obedience and discovery. As you grow closer to God, your gifts, passions and opportunities begin to align with His calling.</a:t>
            </a:r>
          </a:p>
          <a:p>
            <a:pPr marL="457200" lvl="1" indent="0">
              <a:buFont typeface="+mj-lt"/>
              <a:buNone/>
            </a:pPr>
            <a:r>
              <a:rPr lang="en-US" dirty="0" smtClean="0"/>
              <a:t>1.	Deepen Your Relationship with God</a:t>
            </a:r>
          </a:p>
          <a:p>
            <a:pPr marL="457200" lvl="1" indent="0">
              <a:buFont typeface="+mj-lt"/>
              <a:buNone/>
            </a:pPr>
            <a:r>
              <a:rPr lang="en-US" dirty="0" smtClean="0"/>
              <a:t>2.	Reflect on Your Values and Gifts</a:t>
            </a:r>
          </a:p>
          <a:p>
            <a:pPr marL="457200" lvl="1" indent="0">
              <a:buFont typeface="+mj-lt"/>
              <a:buNone/>
            </a:pPr>
            <a:r>
              <a:rPr lang="en-US" dirty="0" smtClean="0"/>
              <a:t>3.	Identify Your Needs and Desires</a:t>
            </a:r>
          </a:p>
          <a:p>
            <a:pPr marL="457200" lvl="1" indent="0">
              <a:buFont typeface="+mj-lt"/>
              <a:buNone/>
            </a:pPr>
            <a:r>
              <a:rPr lang="en-US" dirty="0" smtClean="0"/>
              <a:t>4.	Listen to the Holy Spirit</a:t>
            </a:r>
          </a:p>
        </p:txBody>
      </p:sp>
    </p:spTree>
    <p:extLst>
      <p:ext uri="{BB962C8B-B14F-4D97-AF65-F5344CB8AC3E}">
        <p14:creationId xmlns:p14="http://schemas.microsoft.com/office/powerpoint/2010/main" val="2690841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PURPOSE </a:t>
            </a:r>
            <a:endParaRPr lang="en-US" dirty="0"/>
          </a:p>
        </p:txBody>
      </p:sp>
      <p:sp>
        <p:nvSpPr>
          <p:cNvPr id="3" name="Content Placeholder 2"/>
          <p:cNvSpPr>
            <a:spLocks noGrp="1"/>
          </p:cNvSpPr>
          <p:nvPr>
            <p:ph idx="1"/>
          </p:nvPr>
        </p:nvSpPr>
        <p:spPr/>
        <p:txBody>
          <a:bodyPr>
            <a:normAutofit/>
          </a:bodyPr>
          <a:lstStyle/>
          <a:p>
            <a:pPr lvl="0"/>
            <a:r>
              <a:rPr lang="en-US" dirty="0" smtClean="0"/>
              <a:t>Finding God’s purpose for your life is not a race. It is a journey of faith, obedience and discovery. As you grow closer to God, your gifts, passions and opportunities begin to align with His calling.</a:t>
            </a:r>
          </a:p>
          <a:p>
            <a:pPr marL="457200" lvl="1" indent="0">
              <a:buFont typeface="+mj-lt"/>
              <a:buNone/>
            </a:pPr>
            <a:r>
              <a:rPr lang="en-US" dirty="0" smtClean="0"/>
              <a:t>5.	Consider Your Life Experiences</a:t>
            </a:r>
          </a:p>
          <a:p>
            <a:pPr marL="457200" lvl="1" indent="0">
              <a:buFont typeface="+mj-lt"/>
              <a:buNone/>
            </a:pPr>
            <a:r>
              <a:rPr lang="en-US" dirty="0" smtClean="0"/>
              <a:t>6.	Seek Guidance from Spiritual Leaders</a:t>
            </a:r>
          </a:p>
          <a:p>
            <a:pPr marL="457200" lvl="1" indent="0">
              <a:buFont typeface="+mj-lt"/>
              <a:buNone/>
            </a:pPr>
            <a:r>
              <a:rPr lang="en-US" dirty="0" smtClean="0"/>
              <a:t>7.	Pay Attention to Opportunities</a:t>
            </a:r>
          </a:p>
          <a:p>
            <a:pPr marL="457200" lvl="1" indent="0">
              <a:buFont typeface="+mj-lt"/>
              <a:buNone/>
            </a:pPr>
            <a:r>
              <a:rPr lang="en-US" dirty="0" smtClean="0"/>
              <a:t>8.	Notice Recurring Themes</a:t>
            </a:r>
          </a:p>
          <a:p>
            <a:pPr marL="457200" lvl="1" indent="0">
              <a:buFont typeface="+mj-lt"/>
              <a:buNone/>
            </a:pPr>
            <a:r>
              <a:rPr lang="en-US" dirty="0" smtClean="0"/>
              <a:t>9.	Trust the Process</a:t>
            </a:r>
          </a:p>
          <a:p>
            <a:endParaRPr lang="en-US" dirty="0"/>
          </a:p>
        </p:txBody>
      </p:sp>
    </p:spTree>
    <p:extLst>
      <p:ext uri="{BB962C8B-B14F-4D97-AF65-F5344CB8AC3E}">
        <p14:creationId xmlns:p14="http://schemas.microsoft.com/office/powerpoint/2010/main" val="1592053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Intro</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1999" cy="6858000"/>
          </a:xfrm>
        </p:spPr>
      </p:pic>
    </p:spTree>
    <p:extLst>
      <p:ext uri="{BB962C8B-B14F-4D97-AF65-F5344CB8AC3E}">
        <p14:creationId xmlns:p14="http://schemas.microsoft.com/office/powerpoint/2010/main" val="20520205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Intro</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1999" cy="6858000"/>
          </a:xfrm>
        </p:spPr>
      </p:pic>
    </p:spTree>
    <p:extLst>
      <p:ext uri="{BB962C8B-B14F-4D97-AF65-F5344CB8AC3E}">
        <p14:creationId xmlns:p14="http://schemas.microsoft.com/office/powerpoint/2010/main" val="17939456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mtClean="0"/>
              <a:t>PRAISE </a:t>
            </a:r>
            <a:endParaRPr lang="en-US" dirty="0"/>
          </a:p>
        </p:txBody>
      </p:sp>
      <p:sp>
        <p:nvSpPr>
          <p:cNvPr id="3" name="Content Placeholder 2"/>
          <p:cNvSpPr>
            <a:spLocks noGrp="1"/>
          </p:cNvSpPr>
          <p:nvPr>
            <p:ph idx="1"/>
          </p:nvPr>
        </p:nvSpPr>
        <p:spPr/>
        <p:txBody>
          <a:bodyPr>
            <a:normAutofit/>
          </a:bodyPr>
          <a:lstStyle/>
          <a:p>
            <a:pPr lvl="0"/>
            <a:r>
              <a:rPr lang="en-US" dirty="0" smtClean="0"/>
              <a:t>Praise God by worshiping Him through prayer, song, Scripture reading, thanksgiving, and living according to His Word</a:t>
            </a:r>
          </a:p>
          <a:p>
            <a:pPr marL="1200150" lvl="1" indent="-742950">
              <a:buFont typeface="+mj-lt"/>
              <a:buAutoNum type="arabicPeriod"/>
            </a:pPr>
            <a:r>
              <a:rPr lang="en-US" sz="3200" dirty="0" smtClean="0"/>
              <a:t>The Heart Behind Praise </a:t>
            </a:r>
            <a:r>
              <a:rPr lang="en-US" sz="3200" dirty="0" smtClean="0">
                <a:solidFill>
                  <a:schemeClr val="tx1"/>
                </a:solidFill>
              </a:rPr>
              <a:t>(Psalm 103:1 </a:t>
            </a:r>
            <a:r>
              <a:rPr lang="en-US" sz="3200" baseline="30000" dirty="0" smtClean="0">
                <a:solidFill>
                  <a:schemeClr val="tx1"/>
                </a:solidFill>
              </a:rPr>
              <a:t>NLT</a:t>
            </a:r>
            <a:r>
              <a:rPr lang="en-US" sz="3200" dirty="0" smtClean="0">
                <a:solidFill>
                  <a:schemeClr val="tx1"/>
                </a:solidFill>
              </a:rPr>
              <a:t>)</a:t>
            </a:r>
          </a:p>
          <a:p>
            <a:pPr marL="1200150" lvl="1" indent="-742950">
              <a:buFont typeface="+mj-lt"/>
              <a:buAutoNum type="arabicPeriod"/>
            </a:pPr>
            <a:r>
              <a:rPr lang="en-US" sz="3200" dirty="0" smtClean="0"/>
              <a:t>Praise as an Act of Reverence and Adoration </a:t>
            </a:r>
            <a:r>
              <a:rPr lang="en-US" sz="3200" dirty="0" smtClean="0">
                <a:solidFill>
                  <a:schemeClr val="tx1"/>
                </a:solidFill>
              </a:rPr>
              <a:t>(Psalm 95:3 </a:t>
            </a:r>
            <a:r>
              <a:rPr lang="en-US" baseline="30000" dirty="0">
                <a:solidFill>
                  <a:schemeClr val="tx1"/>
                </a:solidFill>
              </a:rPr>
              <a:t>NLT</a:t>
            </a:r>
            <a:r>
              <a:rPr lang="en-US" sz="3200" dirty="0" smtClean="0">
                <a:solidFill>
                  <a:schemeClr val="tx1"/>
                </a:solidFill>
              </a:rPr>
              <a:t>)</a:t>
            </a:r>
          </a:p>
          <a:p>
            <a:pPr marL="1200150" lvl="1" indent="-742950">
              <a:buFont typeface="+mj-lt"/>
              <a:buAutoNum type="arabicPeriod"/>
            </a:pPr>
            <a:r>
              <a:rPr lang="en-US" sz="3200" dirty="0" smtClean="0"/>
              <a:t>Praise Centers Our Focus on God</a:t>
            </a:r>
          </a:p>
          <a:p>
            <a:pPr marL="1200150" lvl="1" indent="-742950">
              <a:buFont typeface="+mj-lt"/>
              <a:buAutoNum type="arabicPeriod"/>
            </a:pPr>
            <a:r>
              <a:rPr lang="en-US" sz="3200" dirty="0" smtClean="0"/>
              <a:t>Praise Draws Us into God’s Presence </a:t>
            </a:r>
            <a:r>
              <a:rPr lang="en-US" sz="3200" dirty="0" smtClean="0">
                <a:solidFill>
                  <a:schemeClr val="tx1"/>
                </a:solidFill>
              </a:rPr>
              <a:t>(Psalm 22:3 </a:t>
            </a:r>
            <a:r>
              <a:rPr lang="en-US" baseline="30000" dirty="0">
                <a:solidFill>
                  <a:schemeClr val="tx1"/>
                </a:solidFill>
              </a:rPr>
              <a:t>NLT</a:t>
            </a:r>
            <a:r>
              <a:rPr lang="en-US" sz="3200" dirty="0" smtClean="0">
                <a:solidFill>
                  <a:schemeClr val="tx1"/>
                </a:solidFill>
              </a:rPr>
              <a:t>)</a:t>
            </a:r>
          </a:p>
          <a:p>
            <a:pPr marL="1200150" lvl="1" indent="-742950">
              <a:buFont typeface="+mj-lt"/>
              <a:buAutoNum type="arabicPeriod"/>
            </a:pPr>
            <a:r>
              <a:rPr lang="en-US" sz="3200" dirty="0" smtClean="0"/>
              <a:t>Praise Releases God’s Power</a:t>
            </a:r>
          </a:p>
          <a:p>
            <a:pPr marL="1200150" lvl="1" indent="-742950">
              <a:buFont typeface="+mj-lt"/>
              <a:buAutoNum type="arabicPeriod"/>
            </a:pPr>
            <a:r>
              <a:rPr lang="en-US" sz="3200" dirty="0" smtClean="0"/>
              <a:t>Praise Lifts Our Perspective </a:t>
            </a:r>
            <a:r>
              <a:rPr lang="en-US" sz="3200" dirty="0" smtClean="0">
                <a:solidFill>
                  <a:schemeClr val="tx1"/>
                </a:solidFill>
              </a:rPr>
              <a:t>(Acts 16:25 </a:t>
            </a:r>
            <a:r>
              <a:rPr lang="en-US" baseline="30000" dirty="0">
                <a:solidFill>
                  <a:schemeClr val="tx1"/>
                </a:solidFill>
              </a:rPr>
              <a:t>NLT</a:t>
            </a:r>
            <a:r>
              <a:rPr lang="en-US" sz="3200" dirty="0" smtClean="0">
                <a:solidFill>
                  <a:schemeClr val="tx1"/>
                </a:solidFill>
              </a:rPr>
              <a:t>)</a:t>
            </a:r>
          </a:p>
        </p:txBody>
      </p:sp>
    </p:spTree>
    <p:extLst>
      <p:ext uri="{BB962C8B-B14F-4D97-AF65-F5344CB8AC3E}">
        <p14:creationId xmlns:p14="http://schemas.microsoft.com/office/powerpoint/2010/main" val="2197335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PRAYER - </a:t>
            </a:r>
            <a:endParaRPr lang="en-US" dirty="0"/>
          </a:p>
        </p:txBody>
      </p:sp>
      <p:sp>
        <p:nvSpPr>
          <p:cNvPr id="3" name="Content Placeholder 2"/>
          <p:cNvSpPr>
            <a:spLocks noGrp="1"/>
          </p:cNvSpPr>
          <p:nvPr>
            <p:ph idx="1"/>
          </p:nvPr>
        </p:nvSpPr>
        <p:spPr/>
        <p:txBody>
          <a:bodyPr>
            <a:normAutofit/>
          </a:bodyPr>
          <a:lstStyle/>
          <a:p>
            <a:pPr lvl="0"/>
            <a:r>
              <a:rPr lang="en-US" dirty="0" smtClean="0"/>
              <a:t>Prayer is important because it helps us to stay close to God. When we pray, we are opening up our hearts to Him and He is able to work in us and through us. Prayer also helps us to grow in our relationship with God. </a:t>
            </a:r>
          </a:p>
          <a:p>
            <a:pPr lvl="1"/>
            <a:r>
              <a:rPr lang="en-US" dirty="0" smtClean="0"/>
              <a:t>1. Prayer can help us focus on what is important.</a:t>
            </a:r>
          </a:p>
          <a:p>
            <a:pPr lvl="1"/>
            <a:r>
              <a:rPr lang="en-US" dirty="0" smtClean="0"/>
              <a:t>2. Prayer can help us to stay hopeful in dark times.</a:t>
            </a:r>
          </a:p>
          <a:p>
            <a:pPr lvl="1"/>
            <a:r>
              <a:rPr lang="en-US" dirty="0" smtClean="0"/>
              <a:t>3. Prayer can help us feel connected to God on a deeper level.</a:t>
            </a:r>
          </a:p>
          <a:p>
            <a:pPr lvl="1"/>
            <a:r>
              <a:rPr lang="en-US" dirty="0" smtClean="0"/>
              <a:t>4. Prayer can help us deal with difficult emotions and situations.</a:t>
            </a:r>
          </a:p>
        </p:txBody>
      </p:sp>
    </p:spTree>
    <p:extLst>
      <p:ext uri="{BB962C8B-B14F-4D97-AF65-F5344CB8AC3E}">
        <p14:creationId xmlns:p14="http://schemas.microsoft.com/office/powerpoint/2010/main" val="3469987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PRAYER - </a:t>
            </a:r>
            <a:endParaRPr lang="en-US" dirty="0"/>
          </a:p>
        </p:txBody>
      </p:sp>
      <p:sp>
        <p:nvSpPr>
          <p:cNvPr id="3" name="Content Placeholder 2"/>
          <p:cNvSpPr>
            <a:spLocks noGrp="1"/>
          </p:cNvSpPr>
          <p:nvPr>
            <p:ph idx="1"/>
          </p:nvPr>
        </p:nvSpPr>
        <p:spPr/>
        <p:txBody>
          <a:bodyPr>
            <a:normAutofit/>
          </a:bodyPr>
          <a:lstStyle/>
          <a:p>
            <a:pPr lvl="0"/>
            <a:r>
              <a:rPr lang="en-US" dirty="0" smtClean="0"/>
              <a:t>Prayer is important because it helps us to stay close to God. When we pray, we are opening up our hearts to Him and He is able to work in us and through us. Prayer also helps us to grow in our relationship with God. </a:t>
            </a:r>
          </a:p>
          <a:p>
            <a:pPr lvl="1"/>
            <a:r>
              <a:rPr lang="en-US" dirty="0" smtClean="0"/>
              <a:t>5. Prayer can help us find comfort and peace.</a:t>
            </a:r>
          </a:p>
          <a:p>
            <a:pPr lvl="1"/>
            <a:r>
              <a:rPr lang="en-US" dirty="0" smtClean="0"/>
              <a:t>6. Prayer can help us develop a stronger relationship with God.</a:t>
            </a:r>
          </a:p>
          <a:p>
            <a:pPr lvl="1"/>
            <a:r>
              <a:rPr lang="en-US" dirty="0" smtClean="0"/>
              <a:t>7. Prayer can help us become more compassionate people.</a:t>
            </a:r>
          </a:p>
          <a:p>
            <a:pPr lvl="1"/>
            <a:r>
              <a:rPr lang="en-US" dirty="0" smtClean="0"/>
              <a:t>8. Prayer can give us strength during difficult times.</a:t>
            </a:r>
          </a:p>
        </p:txBody>
      </p:sp>
    </p:spTree>
    <p:extLst>
      <p:ext uri="{BB962C8B-B14F-4D97-AF65-F5344CB8AC3E}">
        <p14:creationId xmlns:p14="http://schemas.microsoft.com/office/powerpoint/2010/main" val="521062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PRAYER - </a:t>
            </a:r>
            <a:endParaRPr lang="en-US" dirty="0"/>
          </a:p>
        </p:txBody>
      </p:sp>
      <p:sp>
        <p:nvSpPr>
          <p:cNvPr id="3" name="Content Placeholder 2"/>
          <p:cNvSpPr>
            <a:spLocks noGrp="1"/>
          </p:cNvSpPr>
          <p:nvPr>
            <p:ph idx="1"/>
          </p:nvPr>
        </p:nvSpPr>
        <p:spPr/>
        <p:txBody>
          <a:bodyPr>
            <a:normAutofit/>
          </a:bodyPr>
          <a:lstStyle/>
          <a:p>
            <a:pPr lvl="0"/>
            <a:r>
              <a:rPr lang="en-US" dirty="0" smtClean="0"/>
              <a:t>Prayer is important because it helps us to stay close to God. When we pray, we are opening up our hearts to Him and He is able to work in us and through us. Prayer also helps us to grow in our relationship with God. </a:t>
            </a:r>
          </a:p>
          <a:p>
            <a:pPr lvl="1"/>
            <a:r>
              <a:rPr lang="en-US" dirty="0" smtClean="0"/>
              <a:t>9. Prayer can help keep our minds and thoughts clear.</a:t>
            </a:r>
          </a:p>
          <a:p>
            <a:pPr lvl="1"/>
            <a:r>
              <a:rPr lang="en-US" dirty="0" smtClean="0"/>
              <a:t>10. Prayer is a way of communicating with Jesus and asking for guidance and support in our lives.</a:t>
            </a:r>
          </a:p>
        </p:txBody>
      </p:sp>
    </p:spTree>
    <p:extLst>
      <p:ext uri="{BB962C8B-B14F-4D97-AF65-F5344CB8AC3E}">
        <p14:creationId xmlns:p14="http://schemas.microsoft.com/office/powerpoint/2010/main" val="2002319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1143000" indent="-1143000">
              <a:buAutoNum type="arabicPeriod"/>
            </a:pPr>
            <a:r>
              <a:rPr lang="en-US" dirty="0" smtClean="0"/>
              <a:t>Philippians 4:6-7 </a:t>
            </a:r>
            <a:r>
              <a:rPr lang="en-US" baseline="30000" dirty="0" smtClean="0"/>
              <a:t>NIV</a:t>
            </a:r>
            <a:endParaRPr lang="en-US" baseline="30000" dirty="0"/>
          </a:p>
        </p:txBody>
      </p:sp>
      <p:sp>
        <p:nvSpPr>
          <p:cNvPr id="3" name="Content Placeholder 2"/>
          <p:cNvSpPr>
            <a:spLocks noGrp="1"/>
          </p:cNvSpPr>
          <p:nvPr>
            <p:ph idx="1"/>
          </p:nvPr>
        </p:nvSpPr>
        <p:spPr/>
        <p:txBody>
          <a:bodyPr>
            <a:normAutofit/>
          </a:bodyPr>
          <a:lstStyle/>
          <a:p>
            <a:pPr lvl="0"/>
            <a:r>
              <a:rPr lang="en-US" dirty="0" smtClean="0"/>
              <a:t>"Do not be anxious about anything, but in every situation, by prayer and petition, with thanksgiving, present your requests to God. And the peace of God, which transcends all understanding, will guard your hearts and your minds in Christ Jesus.”</a:t>
            </a:r>
          </a:p>
        </p:txBody>
      </p:sp>
    </p:spTree>
    <p:extLst>
      <p:ext uri="{BB962C8B-B14F-4D97-AF65-F5344CB8AC3E}">
        <p14:creationId xmlns:p14="http://schemas.microsoft.com/office/powerpoint/2010/main" val="2241639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2. 1 Thessalonians 5:16-18 </a:t>
            </a:r>
            <a:r>
              <a:rPr lang="en-US" baseline="30000" dirty="0" smtClean="0"/>
              <a:t>NIV</a:t>
            </a:r>
            <a:endParaRPr lang="en-US" baseline="30000" dirty="0"/>
          </a:p>
        </p:txBody>
      </p:sp>
      <p:sp>
        <p:nvSpPr>
          <p:cNvPr id="3" name="Content Placeholder 2"/>
          <p:cNvSpPr>
            <a:spLocks noGrp="1"/>
          </p:cNvSpPr>
          <p:nvPr>
            <p:ph idx="1"/>
          </p:nvPr>
        </p:nvSpPr>
        <p:spPr/>
        <p:txBody>
          <a:bodyPr/>
          <a:lstStyle/>
          <a:p>
            <a:pPr lvl="0"/>
            <a:r>
              <a:rPr lang="en-US" dirty="0" smtClean="0"/>
              <a:t>"Rejoice always, pray continually, give thanks in all circumstances; for this is God’s will for you in Christ Jesus."</a:t>
            </a:r>
          </a:p>
        </p:txBody>
      </p:sp>
    </p:spTree>
    <p:extLst>
      <p:ext uri="{BB962C8B-B14F-4D97-AF65-F5344CB8AC3E}">
        <p14:creationId xmlns:p14="http://schemas.microsoft.com/office/powerpoint/2010/main" val="2453674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3. James 5:16 </a:t>
            </a:r>
            <a:r>
              <a:rPr lang="en-US" baseline="30000" dirty="0" smtClean="0"/>
              <a:t>NIV</a:t>
            </a:r>
            <a:endParaRPr lang="en-US" baseline="30000" dirty="0"/>
          </a:p>
        </p:txBody>
      </p:sp>
      <p:sp>
        <p:nvSpPr>
          <p:cNvPr id="3" name="Content Placeholder 2"/>
          <p:cNvSpPr>
            <a:spLocks noGrp="1"/>
          </p:cNvSpPr>
          <p:nvPr>
            <p:ph idx="1"/>
          </p:nvPr>
        </p:nvSpPr>
        <p:spPr/>
        <p:txBody>
          <a:bodyPr/>
          <a:lstStyle/>
          <a:p>
            <a:pPr lvl="0"/>
            <a:r>
              <a:rPr lang="en-US" dirty="0" smtClean="0"/>
              <a:t>"Therefore confess your sins to each other and pray for each other so that you may be healed. The prayer of a righteous person is powerful and effective."</a:t>
            </a:r>
            <a:endParaRPr lang="en-US" dirty="0"/>
          </a:p>
        </p:txBody>
      </p:sp>
    </p:spTree>
    <p:extLst>
      <p:ext uri="{BB962C8B-B14F-4D97-AF65-F5344CB8AC3E}">
        <p14:creationId xmlns:p14="http://schemas.microsoft.com/office/powerpoint/2010/main" val="2725365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11_2303_Hungry">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609_ExperienceJesus.potx" id="{A4E9B82A-390E-43D0-9624-9DCEBA1E2FFC}" vid="{34DF753D-5A68-488D-952C-44FE5251D1D5}"/>
    </a:ext>
  </a:extLst>
</a:theme>
</file>

<file path=docProps/app.xml><?xml version="1.0" encoding="utf-8"?>
<Properties xmlns="http://schemas.openxmlformats.org/officeDocument/2006/extended-properties" xmlns:vt="http://schemas.openxmlformats.org/officeDocument/2006/docPropsVTypes">
  <Template>2609_ExperienceJesus</Template>
  <TotalTime>36</TotalTime>
  <Words>578</Words>
  <Application>Microsoft Office PowerPoint</Application>
  <PresentationFormat>Widescreen</PresentationFormat>
  <Paragraphs>47</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11_2303_Hungry</vt:lpstr>
      <vt:lpstr>PRAISE – PRAYER – PURPOSE</vt:lpstr>
      <vt:lpstr>Intro</vt:lpstr>
      <vt:lpstr>PRAISE </vt:lpstr>
      <vt:lpstr>PRAYER - </vt:lpstr>
      <vt:lpstr>PRAYER - </vt:lpstr>
      <vt:lpstr>PRAYER - </vt:lpstr>
      <vt:lpstr>Philippians 4:6-7 NIV</vt:lpstr>
      <vt:lpstr>2. 1 Thessalonians 5:16-18 NIV</vt:lpstr>
      <vt:lpstr>3. James 5:16 NIV</vt:lpstr>
      <vt:lpstr>PURPOSE </vt:lpstr>
      <vt:lpstr>PURPOSE </vt:lpstr>
      <vt:lpstr>Intro</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PRAISE – PRAYER – PURPOSE</dc:title>
  <dc:creator>Ron Proper</dc:creator>
  <cp:lastModifiedBy>Ron Proper</cp:lastModifiedBy>
  <cp:revision>8</cp:revision>
  <dcterms:created xsi:type="dcterms:W3CDTF">2026-08-27T21:14:49Z</dcterms:created>
  <dcterms:modified xsi:type="dcterms:W3CDTF">2026-08-31T18:01:04Z</dcterms:modified>
</cp:coreProperties>
</file>