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3" autoAdjust="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8C0BC-A9B1-41BC-BC6E-F8D557811C6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67E8B-C144-4E83-8F03-7DA2F2DA7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2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49520"/>
            <a:ext cx="12191999" cy="1808479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80000"/>
              </a:lnSpc>
              <a:defRPr lang="en-US" sz="7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algn="ctr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2979" y="6101542"/>
            <a:ext cx="3069021" cy="756458"/>
          </a:xfrm>
        </p:spPr>
        <p:txBody>
          <a:bodyPr anchor="b">
            <a:noAutofit/>
          </a:bodyPr>
          <a:lstStyle>
            <a:lvl1pPr marL="0" indent="0" algn="r">
              <a:buNone/>
              <a:defRPr sz="2800" b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3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2"/>
            <a:ext cx="12192000" cy="832668"/>
          </a:xfrm>
          <a:solidFill>
            <a:schemeClr val="bg1">
              <a:alpha val="6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75000"/>
              </a:lnSpc>
              <a:tabLst>
                <a:tab pos="742950" algn="l"/>
                <a:tab pos="6400800" algn="ctr"/>
                <a:tab pos="11718925" algn="r"/>
              </a:tabLst>
              <a:defRPr lang="en-US" sz="36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pPr marL="690563" lvl="0" indent="-690563">
              <a:lnSpc>
                <a:spcPct val="80000"/>
              </a:lnSpc>
              <a:tabLst>
                <a:tab pos="690563" algn="l"/>
                <a:tab pos="6400800" algn="ctr"/>
                <a:tab pos="11718925" algn="r"/>
              </a:tabLs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33450"/>
            <a:ext cx="12129797" cy="5924550"/>
          </a:xfrm>
        </p:spPr>
        <p:txBody>
          <a:bodyPr>
            <a:normAutofit/>
          </a:bodyPr>
          <a:lstStyle>
            <a:lvl1pPr marL="6350" indent="-6350" algn="l" defTabSz="6858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>
                <a:tab pos="1770063" algn="l"/>
              </a:tabLst>
              <a:defRPr lang="en-US" sz="3600" b="1" i="0" kern="12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230188" indent="0" algn="l" defTabSz="685800" rtl="0" eaLnBrk="1" latinLnBrk="0" hangingPunct="1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3600" b="1" i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230188" indent="0" algn="l" defTabSz="6858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3600" b="1" i="0" kern="1200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3200" b="1" kern="1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3200" b="1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8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4149"/>
            <a:ext cx="10078719" cy="918549"/>
          </a:xfrm>
          <a:solidFill>
            <a:schemeClr val="accent1">
              <a:lumMod val="20000"/>
              <a:lumOff val="80000"/>
              <a:alpha val="56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pPr lvl="0">
              <a:tabLst>
                <a:tab pos="800100" algn="l"/>
                <a:tab pos="6400800" algn="ctr"/>
                <a:tab pos="11718925" algn="r"/>
              </a:tabLs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45" y="914400"/>
            <a:ext cx="12117355" cy="5943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i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lang="en-US" i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lang="en-US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marL="6350" lvl="0" indent="-6350" defTabSz="68580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dirty="0" smtClean="0"/>
              <a:t>Click to edit Master text styles</a:t>
            </a:r>
          </a:p>
          <a:p>
            <a:pPr marL="457200" lvl="1" defTabSz="68580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smtClean="0"/>
              <a:t>Second level</a:t>
            </a:r>
          </a:p>
          <a:p>
            <a:pPr marL="230188" lvl="2" defTabSz="685800">
              <a:lnSpc>
                <a:spcPct val="80000"/>
              </a:lnSpc>
              <a:spcBef>
                <a:spcPts val="0"/>
              </a:spcBef>
            </a:pPr>
            <a:r>
              <a:rPr lang="en-US" dirty="0" smtClean="0"/>
              <a:t>Third level</a:t>
            </a:r>
          </a:p>
          <a:p>
            <a:pPr lvl="3" defTabSz="685800"/>
            <a:r>
              <a:rPr lang="en-US" dirty="0" smtClean="0"/>
              <a:t>Fourth level</a:t>
            </a:r>
          </a:p>
          <a:p>
            <a:pPr lvl="4" defTabSz="685800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659121"/>
            <a:ext cx="12192000" cy="1198880"/>
          </a:xfrm>
          <a:gradFill flip="none" rotWithShape="1">
            <a:gsLst>
              <a:gs pos="0">
                <a:srgbClr val="D7C3A0"/>
              </a:gs>
              <a:gs pos="100000">
                <a:srgbClr val="F4ECD1"/>
              </a:gs>
            </a:gsLst>
            <a:lin ang="5400000" scaled="1"/>
            <a:tileRect/>
          </a:gradFill>
        </p:spPr>
        <p:txBody>
          <a:bodyPr anchor="b">
            <a:noAutofit/>
          </a:bodyPr>
          <a:lstStyle>
            <a:lvl1pPr>
              <a:lnSpc>
                <a:spcPct val="80000"/>
              </a:lnSpc>
              <a:defRPr sz="3200" b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63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chemeClr val="accent4">
            <a:lumMod val="75000"/>
            <a:alpha val="6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147"/>
            <a:ext cx="12192000" cy="952837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47955" y="948690"/>
            <a:ext cx="11894820" cy="5318379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6267069"/>
            <a:ext cx="12192000" cy="590931"/>
          </a:xfrm>
        </p:spPr>
        <p:txBody>
          <a:bodyPr anchor="b">
            <a:spAutoFit/>
          </a:bodyPr>
          <a:lstStyle>
            <a:lvl1pPr>
              <a:defRPr sz="3600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4060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414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tabLst>
                <a:tab pos="800100" algn="l"/>
                <a:tab pos="6400800" algn="ctr"/>
                <a:tab pos="11718925" algn="r"/>
              </a:tabLs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44620"/>
            <a:ext cx="12192000" cy="4889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39775" lvl="0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Click to edit Master text styles</a:t>
            </a:r>
          </a:p>
          <a:p>
            <a:pPr marL="739775" lvl="1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Second level</a:t>
            </a:r>
          </a:p>
          <a:p>
            <a:pPr marL="739775" lvl="2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Third level</a:t>
            </a:r>
          </a:p>
          <a:p>
            <a:pPr marL="739775" lvl="3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Fourth level</a:t>
            </a:r>
          </a:p>
          <a:p>
            <a:pPr marL="739775" lvl="4" indent="-692150" defTabSz="68580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tabLst>
                <a:tab pos="1770063" algn="l"/>
              </a:tabLst>
            </a:pPr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6600" b="1" kern="1200" dirty="0">
          <a:solidFill>
            <a:schemeClr val="accent6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lang="en-US" sz="4000" b="1" kern="1200" smtClean="0"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600" b="1" i="1" kern="1200" smtClean="0">
          <a:solidFill>
            <a:schemeClr val="tx1"/>
          </a:solidFill>
          <a:effectLst>
            <a:outerShdw blurRad="50800" dist="38100" dir="2700000" algn="tl" rotWithShape="0">
              <a:prstClr val="black">
                <a:alpha val="76000"/>
              </a:prstClr>
            </a:outerShdw>
          </a:effectLst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600" b="1" i="1" kern="1200" smtClean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200" b="1" kern="1200" smtClean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lang="en-US" sz="3200" b="1" kern="1200" dirty="0"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>
                <a:solidFill>
                  <a:schemeClr val="accent1"/>
                </a:solidFill>
                <a:effectLst/>
              </a:rPr>
              <a:t>This Is My Story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08-30-2026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216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11_2303_Hungry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604_TheAfterEffect.potx" id="{7458975E-CCE3-43EC-A277-06A9BFE4FFD0}" vid="{E7F1D30C-66BB-4A9B-B3B6-5A6A6DCC6A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2608_OurAdvantage</Template>
  <TotalTime>1823</TotalTime>
  <Words>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11_2303_Hungry</vt:lpstr>
      <vt:lpstr>This Is My Story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My Story</dc:title>
  <dc:creator>Ron Proper</dc:creator>
  <cp:lastModifiedBy>Ron Proper</cp:lastModifiedBy>
  <cp:revision>56</cp:revision>
  <dcterms:created xsi:type="dcterms:W3CDTF">2026-07-24T18:04:21Z</dcterms:created>
  <dcterms:modified xsi:type="dcterms:W3CDTF">2026-08-25T16:18:56Z</dcterms:modified>
</cp:coreProperties>
</file>