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61" r:id="rId4"/>
    <p:sldId id="259" r:id="rId5"/>
    <p:sldId id="260" r:id="rId6"/>
    <p:sldId id="264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 snapToGrid="0">
      <p:cViewPr varScale="1">
        <p:scale>
          <a:sx n="75" d="100"/>
          <a:sy n="75" d="100"/>
        </p:scale>
        <p:origin x="53" y="13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8C0BC-A9B1-41BC-BC6E-F8D557811C6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67E8B-C144-4E83-8F03-7DA2F2DA7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27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49520"/>
            <a:ext cx="12191999" cy="1808479"/>
          </a:xfrm>
          <a:noFill/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80000"/>
              </a:lnSpc>
              <a:defRPr lang="en-US" sz="7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 algn="ctr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22979" y="6101542"/>
            <a:ext cx="3069021" cy="756458"/>
          </a:xfrm>
        </p:spPr>
        <p:txBody>
          <a:bodyPr anchor="b">
            <a:noAutofit/>
          </a:bodyPr>
          <a:lstStyle>
            <a:lvl1pPr marL="0" indent="0" algn="r">
              <a:buNone/>
              <a:defRPr sz="2800" b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73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2"/>
            <a:ext cx="12192000" cy="1508752"/>
          </a:xfrm>
          <a:solidFill>
            <a:schemeClr val="bg1">
              <a:alpha val="6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75000"/>
              </a:lnSpc>
              <a:tabLst>
                <a:tab pos="690563" algn="l"/>
                <a:tab pos="6400800" algn="ctr"/>
                <a:tab pos="11718925" algn="r"/>
              </a:tabLst>
              <a:defRPr lang="en-US" sz="4400" dirty="0"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pPr marL="690563" lvl="0" indent="-690563">
              <a:lnSpc>
                <a:spcPct val="80000"/>
              </a:lnSpc>
              <a:tabLst>
                <a:tab pos="690563" algn="l"/>
                <a:tab pos="6400800" algn="ctr"/>
                <a:tab pos="11718925" algn="r"/>
              </a:tabLs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03" y="1615736"/>
            <a:ext cx="12129797" cy="5242264"/>
          </a:xfrm>
        </p:spPr>
        <p:txBody>
          <a:bodyPr>
            <a:normAutofit/>
          </a:bodyPr>
          <a:lstStyle>
            <a:lvl1pPr marL="6350" indent="-6350" algn="l" defTabSz="6858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>
                <a:tab pos="1770063" algn="l"/>
              </a:tabLst>
              <a:defRPr lang="en-US" sz="3600" b="1" i="0" kern="12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230188" indent="0" algn="l" defTabSz="6858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3200" b="1" i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230188" indent="0" algn="l" defTabSz="6858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3600" b="1" i="0" kern="1200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3200" b="1" kern="1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3200" b="1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83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ernate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4149"/>
            <a:ext cx="10078719" cy="918549"/>
          </a:xfrm>
          <a:solidFill>
            <a:schemeClr val="accent1">
              <a:lumMod val="20000"/>
              <a:lumOff val="80000"/>
              <a:alpha val="5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pPr lvl="0">
              <a:tabLst>
                <a:tab pos="800100" algn="l"/>
                <a:tab pos="6400800" algn="ctr"/>
                <a:tab pos="11718925" algn="r"/>
              </a:tabLs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45" y="914400"/>
            <a:ext cx="12117355" cy="59436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i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lang="en-US" i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 lang="en-US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marL="6350" lvl="0" indent="-6350" defTabSz="68580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dirty="0" smtClean="0"/>
              <a:t>Click to edit Master text styles</a:t>
            </a:r>
          </a:p>
          <a:p>
            <a:pPr marL="457200" lvl="1" defTabSz="685800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 smtClean="0"/>
              <a:t>Second level</a:t>
            </a:r>
          </a:p>
          <a:p>
            <a:pPr marL="230188" lvl="2" defTabSz="685800">
              <a:lnSpc>
                <a:spcPct val="80000"/>
              </a:lnSpc>
              <a:spcBef>
                <a:spcPts val="0"/>
              </a:spcBef>
            </a:pPr>
            <a:r>
              <a:rPr lang="en-US" dirty="0" smtClean="0"/>
              <a:t>Third level</a:t>
            </a:r>
          </a:p>
          <a:p>
            <a:pPr lvl="3" defTabSz="685800"/>
            <a:r>
              <a:rPr lang="en-US" dirty="0" smtClean="0"/>
              <a:t>Fourth level</a:t>
            </a:r>
          </a:p>
          <a:p>
            <a:pPr lvl="4" defTabSz="685800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5659121"/>
            <a:ext cx="12192000" cy="1198880"/>
          </a:xfrm>
          <a:gradFill flip="none" rotWithShape="1">
            <a:gsLst>
              <a:gs pos="0">
                <a:srgbClr val="D7C3A0"/>
              </a:gs>
              <a:gs pos="100000">
                <a:srgbClr val="F4ECD1"/>
              </a:gs>
            </a:gsLst>
            <a:lin ang="5400000" scaled="1"/>
            <a:tileRect/>
          </a:gradFill>
        </p:spPr>
        <p:txBody>
          <a:bodyPr anchor="b">
            <a:noAutofit/>
          </a:bodyPr>
          <a:lstStyle>
            <a:lvl1pPr>
              <a:lnSpc>
                <a:spcPct val="80000"/>
              </a:lnSpc>
              <a:defRPr sz="32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163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chemeClr val="accent4">
            <a:lumMod val="75000"/>
            <a:alpha val="6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147"/>
            <a:ext cx="12192000" cy="952837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47955" y="948690"/>
            <a:ext cx="11894820" cy="5318379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6267069"/>
            <a:ext cx="12192000" cy="590931"/>
          </a:xfrm>
        </p:spPr>
        <p:txBody>
          <a:bodyPr anchor="b">
            <a:spAutoFit/>
          </a:bodyPr>
          <a:lstStyle>
            <a:lvl1pPr>
              <a:defRPr sz="3600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4060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4148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tabLst>
                <a:tab pos="800100" algn="l"/>
                <a:tab pos="6400800" algn="ctr"/>
                <a:tab pos="11718925" algn="r"/>
              </a:tabLs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344620"/>
            <a:ext cx="12192000" cy="4889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39775" lvl="0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Click to edit Master text styles</a:t>
            </a:r>
          </a:p>
          <a:p>
            <a:pPr marL="739775" lvl="1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Second level</a:t>
            </a:r>
          </a:p>
          <a:p>
            <a:pPr marL="739775" lvl="2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Third level</a:t>
            </a:r>
          </a:p>
          <a:p>
            <a:pPr marL="739775" lvl="3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Fourth level</a:t>
            </a:r>
          </a:p>
          <a:p>
            <a:pPr marL="739775" lvl="4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8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6600" b="1" kern="1200" dirty="0">
          <a:solidFill>
            <a:schemeClr val="accent6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lang="en-US" sz="4000" b="1" kern="1200" smtClean="0"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lang="en-US" sz="3600" b="1" i="1" kern="1200" smtClean="0">
          <a:solidFill>
            <a:schemeClr val="tx1"/>
          </a:solidFill>
          <a:effectLst>
            <a:outerShdw blurRad="508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lang="en-US" sz="3600" b="1" i="1" kern="1200" smtClean="0"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lang="en-US" sz="3200" b="1" kern="1200" smtClean="0"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lang="en-US" sz="3200" b="1" kern="1200" dirty="0"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Deity But Not Ghostly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08-09-2026</a:t>
            </a:r>
          </a:p>
        </p:txBody>
      </p:sp>
    </p:spTree>
    <p:extLst>
      <p:ext uri="{BB962C8B-B14F-4D97-AF65-F5344CB8AC3E}">
        <p14:creationId xmlns:p14="http://schemas.microsoft.com/office/powerpoint/2010/main" val="108216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30238" lvl="0" indent="-630238">
              <a:tabLst>
                <a:tab pos="630238" algn="l"/>
                <a:tab pos="6400800" algn="ctr"/>
                <a:tab pos="11718925" algn="r"/>
              </a:tabLst>
            </a:pPr>
            <a:r>
              <a:rPr lang="en-US" dirty="0" smtClean="0"/>
              <a:t>I.	HOLY SPIRIT IS FULLY GOD AND HAS ALWAYS EXISTED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Genesis 1:1-2 </a:t>
            </a:r>
            <a:r>
              <a:rPr lang="en-US" baseline="30000" dirty="0" smtClean="0"/>
              <a:t>ESV </a:t>
            </a:r>
          </a:p>
          <a:p>
            <a:pPr lvl="1"/>
            <a:r>
              <a:rPr lang="en-US" baseline="30000" dirty="0" smtClean="0"/>
              <a:t>1</a:t>
            </a:r>
            <a:r>
              <a:rPr lang="en-US" dirty="0" smtClean="0"/>
              <a:t>In the beginning, God created the heavens and the earth. </a:t>
            </a:r>
            <a:r>
              <a:rPr lang="en-US" baseline="30000" dirty="0" smtClean="0"/>
              <a:t>2</a:t>
            </a:r>
            <a:r>
              <a:rPr lang="en-US" dirty="0" smtClean="0"/>
              <a:t>The earth was without form and void, and darkness was over the face of the deep. And the Spirit of God was hovering over the face of the waters.</a:t>
            </a:r>
          </a:p>
        </p:txBody>
      </p:sp>
    </p:spTree>
    <p:extLst>
      <p:ext uri="{BB962C8B-B14F-4D97-AF65-F5344CB8AC3E}">
        <p14:creationId xmlns:p14="http://schemas.microsoft.com/office/powerpoint/2010/main" val="302963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30238" lvl="0" indent="-630238">
              <a:tabLst>
                <a:tab pos="630238" algn="l"/>
                <a:tab pos="6400800" algn="ctr"/>
                <a:tab pos="11718925" algn="r"/>
              </a:tabLst>
            </a:pPr>
            <a:r>
              <a:rPr lang="en-US" dirty="0" smtClean="0"/>
              <a:t>I.	HOLY SPIRIT IS FULLY GOD AND HAS ALWAYS EXISTED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Matthew 3:16-17 </a:t>
            </a:r>
            <a:r>
              <a:rPr lang="en-US" baseline="30000" dirty="0" smtClean="0"/>
              <a:t>ESV </a:t>
            </a:r>
          </a:p>
          <a:p>
            <a:pPr lvl="1"/>
            <a:r>
              <a:rPr lang="en-US" baseline="30000" dirty="0" smtClean="0"/>
              <a:t>16</a:t>
            </a:r>
            <a:r>
              <a:rPr lang="en-US" dirty="0" smtClean="0"/>
              <a:t>And when Jesus was baptized, immediately he went up from the water, and behold, the heavens were opened to him, and he saw the Spirit of God descending like a dove and coming to rest on him; </a:t>
            </a:r>
            <a:r>
              <a:rPr lang="en-US" baseline="30000" dirty="0" smtClean="0"/>
              <a:t>17</a:t>
            </a:r>
            <a:r>
              <a:rPr lang="en-US" dirty="0" smtClean="0"/>
              <a:t>and behold, a voice from heaven said, “This is my beloved Son, with whom I am well pleased.”</a:t>
            </a:r>
          </a:p>
        </p:txBody>
      </p:sp>
    </p:spTree>
    <p:extLst>
      <p:ext uri="{BB962C8B-B14F-4D97-AF65-F5344CB8AC3E}">
        <p14:creationId xmlns:p14="http://schemas.microsoft.com/office/powerpoint/2010/main" val="320837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90563" lvl="0" indent="-690563"/>
            <a:r>
              <a:rPr lang="en-US" dirty="0" smtClean="0"/>
              <a:t>II.	GOD THE FATHER REGULARLY WORKED BY THE POWER OF HOLY SPIRIT AND POINTED FORWARD TO HOLY SPIRIT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1963" indent="-461963"/>
            <a:r>
              <a:rPr lang="en-US" sz="6600" dirty="0" smtClean="0">
                <a:solidFill>
                  <a:schemeClr val="bg1"/>
                </a:solidFill>
              </a:rPr>
              <a:t>*</a:t>
            </a:r>
            <a:r>
              <a:rPr lang="en-US" sz="6600" dirty="0">
                <a:solidFill>
                  <a:schemeClr val="bg1"/>
                </a:solidFill>
              </a:rPr>
              <a:t>	In OT, “Spirit of God, Spirit of the Lord” used 79 times.</a:t>
            </a:r>
          </a:p>
        </p:txBody>
      </p:sp>
    </p:spTree>
    <p:extLst>
      <p:ext uri="{BB962C8B-B14F-4D97-AF65-F5344CB8AC3E}">
        <p14:creationId xmlns:p14="http://schemas.microsoft.com/office/powerpoint/2010/main" val="50054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90563" lvl="0" indent="-690563"/>
            <a:r>
              <a:rPr lang="en-US" dirty="0" smtClean="0"/>
              <a:t>III.	JESUS THE SON REGULARY WORKED BY THE POWER OF HOLY SPIRIT AND POINTED FORWARD TO HOLY SPIRIT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461963" indent="-461963"/>
            <a:r>
              <a:rPr lang="en-US" sz="6600" dirty="0" smtClean="0">
                <a:solidFill>
                  <a:schemeClr val="bg1"/>
                </a:solidFill>
              </a:rPr>
              <a:t>*	In </a:t>
            </a:r>
            <a:r>
              <a:rPr lang="en-US" sz="6600" dirty="0">
                <a:solidFill>
                  <a:schemeClr val="bg1"/>
                </a:solidFill>
              </a:rPr>
              <a:t>the 4 gospels, “Spirit” is referred to 47 times.</a:t>
            </a:r>
          </a:p>
        </p:txBody>
      </p:sp>
    </p:spTree>
    <p:extLst>
      <p:ext uri="{BB962C8B-B14F-4D97-AF65-F5344CB8AC3E}">
        <p14:creationId xmlns:p14="http://schemas.microsoft.com/office/powerpoint/2010/main" val="362827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90563" lvl="0" indent="-690563"/>
            <a:r>
              <a:rPr lang="en-US" dirty="0" smtClean="0"/>
              <a:t>III.	JESUS THE SON REGULARY WORKED BY THE POWER OF HOLY SPIRIT AND POINTED FORWARD TO HOLY SPIRIT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John 20:22-23 </a:t>
            </a:r>
            <a:r>
              <a:rPr lang="en-US" baseline="30000" dirty="0" smtClean="0"/>
              <a:t>ESV </a:t>
            </a:r>
          </a:p>
          <a:p>
            <a:pPr lvl="1"/>
            <a:r>
              <a:rPr lang="en-US" baseline="30000" dirty="0"/>
              <a:t>22</a:t>
            </a:r>
            <a:r>
              <a:rPr lang="en-US" dirty="0"/>
              <a:t>And </a:t>
            </a:r>
            <a:r>
              <a:rPr lang="en-US" dirty="0" smtClean="0"/>
              <a:t>when he had said this, he breathed on them and said to them, “Receive the Holy Spirit. </a:t>
            </a:r>
            <a:r>
              <a:rPr lang="en-US" baseline="30000" dirty="0" smtClean="0"/>
              <a:t>23</a:t>
            </a:r>
            <a:r>
              <a:rPr lang="en-US" dirty="0" smtClean="0"/>
              <a:t>If you forgive the sins of any, they are forgiven them; if you withhold forgiveness from any, it is withheld.”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67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90563" lvl="0" indent="-690563"/>
            <a:r>
              <a:rPr lang="en-US" dirty="0" smtClean="0"/>
              <a:t>III.	JESUS THE SON REGULARY WORKED BY THE POWER OF HOLY SPIRIT AND POINTED FORWARD TO HOLY SPIRIT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Acts 1:1-5 </a:t>
            </a:r>
            <a:r>
              <a:rPr lang="en-US" baseline="30000" dirty="0" smtClean="0"/>
              <a:t>ESV </a:t>
            </a:r>
          </a:p>
          <a:p>
            <a:pPr lvl="1"/>
            <a:r>
              <a:rPr lang="en-US" baseline="30000" dirty="0" smtClean="0"/>
              <a:t>1</a:t>
            </a:r>
            <a:r>
              <a:rPr lang="en-US" dirty="0" smtClean="0"/>
              <a:t>In the first book, O </a:t>
            </a:r>
            <a:r>
              <a:rPr lang="en-US" dirty="0" err="1" smtClean="0"/>
              <a:t>Theophilus</a:t>
            </a:r>
            <a:r>
              <a:rPr lang="en-US" dirty="0" smtClean="0"/>
              <a:t>, I have dealt with all that Jesus began to do and teach, </a:t>
            </a:r>
            <a:r>
              <a:rPr lang="en-US" baseline="30000" dirty="0" smtClean="0"/>
              <a:t>2</a:t>
            </a:r>
            <a:r>
              <a:rPr lang="en-US" dirty="0" smtClean="0"/>
              <a:t>until the day when he was taken up, after he had given commands through the Holy Spirit to the apostles whom he had chosen. </a:t>
            </a:r>
            <a:r>
              <a:rPr lang="en-US" baseline="30000" dirty="0" smtClean="0"/>
              <a:t>3</a:t>
            </a:r>
            <a:r>
              <a:rPr lang="en-US" dirty="0" smtClean="0"/>
              <a:t>He presented himself alive to them after his suffering by many proofs, appearing to them during forty days and speaking about the kingdom of God.  </a:t>
            </a:r>
            <a:r>
              <a:rPr lang="en-US" baseline="30000" dirty="0" smtClean="0"/>
              <a:t>4</a:t>
            </a:r>
            <a:r>
              <a:rPr lang="en-US" dirty="0" smtClean="0"/>
              <a:t>And while staying with them he ordered them not to depart from Jerusalem, but to wait for the promise of the Father, which, he said, “you heard from me; </a:t>
            </a:r>
            <a:r>
              <a:rPr lang="en-US" baseline="30000" dirty="0" smtClean="0"/>
              <a:t>5</a:t>
            </a:r>
            <a:r>
              <a:rPr lang="en-US" dirty="0" smtClean="0"/>
              <a:t>for John baptized with water, but you will be baptized with the Holy Spirit not many days from now.”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40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90563" lvl="0" indent="-690563"/>
            <a:r>
              <a:rPr lang="en-US" dirty="0" smtClean="0"/>
              <a:t>III.	JESUS THE SON REGULARY WORKED BY THE POWER OF HOLY SPIRIT AND POINTED FORWARD TO HOLY SPIRIT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Acts 8:14-17 </a:t>
            </a:r>
            <a:r>
              <a:rPr lang="en-US" baseline="30000" dirty="0" smtClean="0"/>
              <a:t>ESV </a:t>
            </a:r>
          </a:p>
          <a:p>
            <a:pPr lvl="1"/>
            <a:r>
              <a:rPr lang="en-US" baseline="30000" dirty="0" smtClean="0"/>
              <a:t>14</a:t>
            </a:r>
            <a:r>
              <a:rPr lang="en-US" dirty="0" smtClean="0"/>
              <a:t>Now when the apostles at Jerusalem heard that Samaria had received the word of God, they sent to them Peter and John, </a:t>
            </a:r>
            <a:r>
              <a:rPr lang="en-US" baseline="30000" dirty="0" smtClean="0"/>
              <a:t>15</a:t>
            </a:r>
            <a:r>
              <a:rPr lang="en-US" dirty="0" smtClean="0"/>
              <a:t>who came down and prayed for them that they might receive the Holy Spirit, </a:t>
            </a:r>
            <a:r>
              <a:rPr lang="en-US" baseline="30000" dirty="0" smtClean="0"/>
              <a:t>16</a:t>
            </a:r>
            <a:r>
              <a:rPr lang="en-US" dirty="0" smtClean="0"/>
              <a:t>for he had not yet fallen on any of them, but they had only been baptized in the name of the Lord Jesus. </a:t>
            </a:r>
            <a:r>
              <a:rPr lang="en-US" baseline="30000" dirty="0" smtClean="0"/>
              <a:t>17</a:t>
            </a:r>
            <a:r>
              <a:rPr lang="en-US" dirty="0" smtClean="0"/>
              <a:t>Then they laid their hands on them and they received the Holy Spirit.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72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2"/>
            <a:ext cx="10096500" cy="923473"/>
          </a:xfrm>
        </p:spPr>
        <p:txBody>
          <a:bodyPr/>
          <a:lstStyle/>
          <a:p>
            <a:pPr algn="ctr"/>
            <a:r>
              <a:rPr lang="en-US" sz="6600" dirty="0"/>
              <a:t>Deity But Not Ghostly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03" y="1031132"/>
            <a:ext cx="12129797" cy="5826868"/>
          </a:xfrm>
        </p:spPr>
        <p:txBody>
          <a:bodyPr/>
          <a:lstStyle/>
          <a:p>
            <a:pPr marL="574675" indent="-574675">
              <a:spcBef>
                <a:spcPts val="2400"/>
              </a:spcBef>
              <a:spcAft>
                <a:spcPts val="600"/>
              </a:spcAft>
              <a:tabLst>
                <a:tab pos="574675" algn="l"/>
              </a:tabLst>
            </a:pPr>
            <a:r>
              <a:rPr lang="en-US" dirty="0"/>
              <a:t>I.	HOLY SPIRIT IS FULLY GOD AND HAS ALWAYS EXISTED</a:t>
            </a:r>
          </a:p>
          <a:p>
            <a:pPr marL="574675" indent="-574675">
              <a:spcBef>
                <a:spcPts val="2400"/>
              </a:spcBef>
              <a:spcAft>
                <a:spcPts val="600"/>
              </a:spcAft>
              <a:tabLst>
                <a:tab pos="574675" algn="l"/>
              </a:tabLst>
            </a:pPr>
            <a:r>
              <a:rPr lang="en-US" dirty="0"/>
              <a:t>II.	GOD THE FATHER REGULARLY WORKED BY THE POWER OF HOLY SPIRIT AND POINTED FORWARD TO HOLY SPIRIT</a:t>
            </a:r>
          </a:p>
          <a:p>
            <a:pPr marL="690563" lvl="1"/>
            <a:r>
              <a:rPr lang="en-US" sz="3600" i="0" dirty="0"/>
              <a:t>*In OT, “Spirit of God, Spirit of the Lord” used 79 times.</a:t>
            </a:r>
          </a:p>
          <a:p>
            <a:pPr marL="574675" indent="-574675">
              <a:spcBef>
                <a:spcPts val="2400"/>
              </a:spcBef>
              <a:spcAft>
                <a:spcPts val="600"/>
              </a:spcAft>
              <a:tabLst>
                <a:tab pos="574675" algn="l"/>
              </a:tabLst>
            </a:pPr>
            <a:r>
              <a:rPr lang="en-US" dirty="0"/>
              <a:t>III.	JESUS THE SON REGULARY WORKED BY THE POWER OF HOLY SPIRIT AND POINTED FORWARD TO HOLY SPIRIT</a:t>
            </a:r>
          </a:p>
          <a:p>
            <a:pPr marL="690563" lvl="1"/>
            <a:r>
              <a:rPr lang="en-US" sz="3600" i="0" dirty="0"/>
              <a:t>*In the 4 gospels, “Spirit” is referred to 47 times.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08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_2303_Hungry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604_TheAfterEffect.potx" id="{7458975E-CCE3-43EC-A277-06A9BFE4FFD0}" vid="{E7F1D30C-66BB-4A9B-B3B6-5A6A6DCC6A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2608_OurAdvantage</Template>
  <TotalTime>1722</TotalTime>
  <Words>405</Words>
  <Application>Microsoft Office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11_2303_Hungry</vt:lpstr>
      <vt:lpstr>Deity But Not Ghostly</vt:lpstr>
      <vt:lpstr>I. HOLY SPIRIT IS FULLY GOD AND HAS ALWAYS EXISTED</vt:lpstr>
      <vt:lpstr>I. HOLY SPIRIT IS FULLY GOD AND HAS ALWAYS EXISTED</vt:lpstr>
      <vt:lpstr>II. GOD THE FATHER REGULARLY WORKED BY THE POWER OF HOLY SPIRIT AND POINTED FORWARD TO HOLY SPIRIT</vt:lpstr>
      <vt:lpstr>III. JESUS THE SON REGULARY WORKED BY THE POWER OF HOLY SPIRIT AND POINTED FORWARD TO HOLY SPIRIT</vt:lpstr>
      <vt:lpstr>III. JESUS THE SON REGULARY WORKED BY THE POWER OF HOLY SPIRIT AND POINTED FORWARD TO HOLY SPIRIT</vt:lpstr>
      <vt:lpstr>III. JESUS THE SON REGULARY WORKED BY THE POWER OF HOLY SPIRIT AND POINTED FORWARD TO HOLY SPIRIT</vt:lpstr>
      <vt:lpstr>III. JESUS THE SON REGULARY WORKED BY THE POWER OF HOLY SPIRIT AND POINTED FORWARD TO HOLY SPIRIT</vt:lpstr>
      <vt:lpstr>Deity But Not Ghostly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Deity But Not Ghostly</dc:title>
  <dc:creator>Ron Proper</dc:creator>
  <cp:lastModifiedBy>Ron Proper</cp:lastModifiedBy>
  <cp:revision>40</cp:revision>
  <dcterms:created xsi:type="dcterms:W3CDTF">2026-07-24T18:04:21Z</dcterms:created>
  <dcterms:modified xsi:type="dcterms:W3CDTF">2026-08-06T18:00:16Z</dcterms:modified>
</cp:coreProperties>
</file>