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31" r:id="rId1"/>
  </p:sldMasterIdLst>
  <p:notesMasterIdLst>
    <p:notesMasterId r:id="rId12"/>
  </p:notesMasterIdLst>
  <p:sldIdLst>
    <p:sldId id="277" r:id="rId2"/>
    <p:sldId id="278" r:id="rId3"/>
    <p:sldId id="282" r:id="rId4"/>
    <p:sldId id="279" r:id="rId5"/>
    <p:sldId id="281" r:id="rId6"/>
    <p:sldId id="285" r:id="rId7"/>
    <p:sldId id="283" r:id="rId8"/>
    <p:sldId id="284" r:id="rId9"/>
    <p:sldId id="280" r:id="rId10"/>
    <p:sldId id="286"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4E5EA"/>
    <a:srgbClr val="D5E3EE"/>
    <a:srgbClr val="B9CEE1"/>
    <a:srgbClr val="688EF8"/>
    <a:srgbClr val="39A1F7"/>
    <a:srgbClr val="74B4F7"/>
    <a:srgbClr val="8CCAB3"/>
    <a:srgbClr val="62A089"/>
    <a:srgbClr val="5B9982"/>
    <a:srgbClr val="56947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87" autoAdjust="0"/>
    <p:restoredTop sz="86320" autoAdjust="0"/>
  </p:normalViewPr>
  <p:slideViewPr>
    <p:cSldViewPr snapToGrid="0">
      <p:cViewPr varScale="1">
        <p:scale>
          <a:sx n="61" d="100"/>
          <a:sy n="61" d="100"/>
        </p:scale>
        <p:origin x="82" y="322"/>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10797D-9484-4818-8663-8F0F8589647C}" type="datetimeFigureOut">
              <a:rPr lang="en-US" smtClean="0"/>
              <a:t>7/23/2026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2D74322-CFFB-4535-97CE-615987C5DC20}" type="slidenum">
              <a:rPr lang="en-US" smtClean="0"/>
              <a:t>‹#›</a:t>
            </a:fld>
            <a:endParaRPr lang="en-US"/>
          </a:p>
        </p:txBody>
      </p:sp>
    </p:spTree>
    <p:extLst>
      <p:ext uri="{BB962C8B-B14F-4D97-AF65-F5344CB8AC3E}">
        <p14:creationId xmlns:p14="http://schemas.microsoft.com/office/powerpoint/2010/main" val="33208158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2D74322-CFFB-4535-97CE-615987C5DC20}" type="slidenum">
              <a:rPr lang="en-US" smtClean="0"/>
              <a:t>1</a:t>
            </a:fld>
            <a:endParaRPr lang="en-US"/>
          </a:p>
        </p:txBody>
      </p:sp>
    </p:spTree>
    <p:extLst>
      <p:ext uri="{BB962C8B-B14F-4D97-AF65-F5344CB8AC3E}">
        <p14:creationId xmlns:p14="http://schemas.microsoft.com/office/powerpoint/2010/main" val="396488312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281448"/>
            <a:ext cx="12191999" cy="1576552"/>
          </a:xfrm>
          <a:noFill/>
        </p:spPr>
        <p:txBody>
          <a:bodyPr vert="horz" lIns="91440" tIns="45720" rIns="91440" bIns="45720" rtlCol="0" anchor="ctr">
            <a:noAutofit/>
          </a:bodyPr>
          <a:lstStyle>
            <a:lvl1pPr algn="ctr">
              <a:lnSpc>
                <a:spcPct val="80000"/>
              </a:lnSpc>
              <a:defRPr lang="en-US" sz="9600" b="1" dirty="0">
                <a:solidFill>
                  <a:schemeClr val="accent3">
                    <a:lumMod val="60000"/>
                    <a:lumOff val="40000"/>
                  </a:schemeClr>
                </a:solidFill>
                <a:effectLst>
                  <a:outerShdw blurRad="38100" dist="38100" dir="2700000" algn="tl">
                    <a:srgbClr val="000000">
                      <a:alpha val="43137"/>
                    </a:srgbClr>
                  </a:outerShdw>
                </a:effectLst>
              </a:defRPr>
            </a:lvl1pPr>
          </a:lstStyle>
          <a:p>
            <a:pPr lvl="0" algn="ctr"/>
            <a:r>
              <a:rPr lang="en-US" dirty="0" smtClean="0"/>
              <a:t>Click to edit Master title style</a:t>
            </a:r>
            <a:endParaRPr lang="en-US" dirty="0"/>
          </a:p>
        </p:txBody>
      </p:sp>
      <p:sp>
        <p:nvSpPr>
          <p:cNvPr id="3" name="Subtitle 2"/>
          <p:cNvSpPr>
            <a:spLocks noGrp="1"/>
          </p:cNvSpPr>
          <p:nvPr>
            <p:ph type="subTitle" idx="1"/>
          </p:nvPr>
        </p:nvSpPr>
        <p:spPr>
          <a:xfrm>
            <a:off x="9122979" y="6101542"/>
            <a:ext cx="3069021" cy="756458"/>
          </a:xfrm>
        </p:spPr>
        <p:txBody>
          <a:bodyPr anchor="b">
            <a:noAutofit/>
          </a:bodyPr>
          <a:lstStyle>
            <a:lvl1pPr marL="0" indent="0" algn="r">
              <a:buNone/>
              <a:defRPr sz="2800" b="1">
                <a:solidFill>
                  <a:schemeClr val="accent2">
                    <a:lumMod val="20000"/>
                    <a:lumOff val="80000"/>
                  </a:schemeClr>
                </a:solidFill>
                <a:effectLst>
                  <a:outerShdw blurRad="38100" dist="38100" dir="2700000" algn="tl">
                    <a:srgbClr val="000000">
                      <a:alpha val="43137"/>
                    </a:srgbClr>
                  </a:outerShdw>
                </a:effectLst>
              </a:defRPr>
            </a:lvl1pPr>
            <a:lvl2pPr marL="257175" indent="0" algn="ctr">
              <a:buNone/>
              <a:defRPr sz="1125"/>
            </a:lvl2pPr>
            <a:lvl3pPr marL="514350" indent="0" algn="ctr">
              <a:buNone/>
              <a:defRPr sz="1013"/>
            </a:lvl3pPr>
            <a:lvl4pPr marL="771525" indent="0" algn="ctr">
              <a:buNone/>
              <a:defRPr sz="900"/>
            </a:lvl4pPr>
            <a:lvl5pPr marL="1028700" indent="0" algn="ctr">
              <a:buNone/>
              <a:defRPr sz="900"/>
            </a:lvl5pPr>
            <a:lvl6pPr marL="1285875" indent="0" algn="ctr">
              <a:buNone/>
              <a:defRPr sz="900"/>
            </a:lvl6pPr>
            <a:lvl7pPr marL="1543050" indent="0" algn="ctr">
              <a:buNone/>
              <a:defRPr sz="900"/>
            </a:lvl7pPr>
            <a:lvl8pPr marL="1800225" indent="0" algn="ctr">
              <a:buNone/>
              <a:defRPr sz="900"/>
            </a:lvl8pPr>
            <a:lvl9pPr marL="2057400" indent="0" algn="ctr">
              <a:buNone/>
              <a:defRPr sz="900"/>
            </a:lvl9pPr>
          </a:lstStyle>
          <a:p>
            <a:r>
              <a:rPr lang="en-US" smtClean="0"/>
              <a:t>Click to edit Master subtitle style</a:t>
            </a:r>
            <a:endParaRPr lang="en-US" dirty="0"/>
          </a:p>
        </p:txBody>
      </p:sp>
    </p:spTree>
    <p:extLst>
      <p:ext uri="{BB962C8B-B14F-4D97-AF65-F5344CB8AC3E}">
        <p14:creationId xmlns:p14="http://schemas.microsoft.com/office/powerpoint/2010/main" val="37868968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build="p"/>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62204" y="454"/>
            <a:ext cx="10267129" cy="819354"/>
          </a:xfrm>
          <a:solidFill>
            <a:schemeClr val="tx2">
              <a:lumMod val="75000"/>
              <a:alpha val="45000"/>
            </a:schemeClr>
          </a:solidFill>
        </p:spPr>
        <p:txBody>
          <a:bodyPr vert="horz" lIns="91440" tIns="45720" rIns="91440" bIns="45720" rtlCol="0" anchor="ctr">
            <a:noAutofit/>
          </a:bodyPr>
          <a:lstStyle>
            <a:lvl1pPr>
              <a:tabLst>
                <a:tab pos="1030288" algn="l"/>
                <a:tab pos="6400800" algn="ctr"/>
                <a:tab pos="11718925" algn="r"/>
              </a:tabLst>
              <a:defRPr lang="en-US" sz="4800" dirty="0">
                <a:solidFill>
                  <a:srgbClr val="42C5EA"/>
                </a:solidFill>
                <a:effectLst>
                  <a:outerShdw blurRad="50800" dist="38100" dir="2700000" algn="tl" rotWithShape="0">
                    <a:prstClr val="black">
                      <a:alpha val="75000"/>
                    </a:prstClr>
                  </a:outerShdw>
                </a:effectLst>
              </a:defRPr>
            </a:lvl1pPr>
          </a:lstStyle>
          <a:p>
            <a:pPr lvl="0"/>
            <a:r>
              <a:rPr lang="en-US" dirty="0" smtClean="0"/>
              <a:t>Click to edit Master title style</a:t>
            </a:r>
            <a:endParaRPr lang="en-US" dirty="0"/>
          </a:p>
        </p:txBody>
      </p:sp>
      <p:sp>
        <p:nvSpPr>
          <p:cNvPr id="3" name="Content Placeholder 2"/>
          <p:cNvSpPr>
            <a:spLocks noGrp="1"/>
          </p:cNvSpPr>
          <p:nvPr>
            <p:ph idx="1"/>
          </p:nvPr>
        </p:nvSpPr>
        <p:spPr>
          <a:xfrm>
            <a:off x="62203" y="819807"/>
            <a:ext cx="12058261" cy="6038194"/>
          </a:xfrm>
        </p:spPr>
        <p:txBody>
          <a:bodyPr>
            <a:normAutofit/>
          </a:bodyPr>
          <a:lstStyle>
            <a:lvl1pPr marL="284163" indent="-6350" algn="l" defTabSz="685800" rtl="0" eaLnBrk="1" latinLnBrk="0" hangingPunct="1">
              <a:lnSpc>
                <a:spcPct val="80000"/>
              </a:lnSpc>
              <a:spcBef>
                <a:spcPts val="0"/>
              </a:spcBef>
              <a:spcAft>
                <a:spcPts val="1200"/>
              </a:spcAft>
              <a:buFont typeface="Arial" panose="020B0604020202020204" pitchFamily="34" charset="0"/>
              <a:buNone/>
              <a:tabLst>
                <a:tab pos="1030288" algn="l"/>
              </a:tabLst>
              <a:defRPr lang="en-US" sz="3300" b="1" i="0" kern="1200" dirty="0" smtClean="0">
                <a:solidFill>
                  <a:schemeClr val="bg2"/>
                </a:solidFill>
                <a:effectLst>
                  <a:outerShdw blurRad="38100" dist="38100" dir="2700000" algn="tl">
                    <a:srgbClr val="000000">
                      <a:alpha val="43137"/>
                    </a:srgbClr>
                  </a:outerShdw>
                </a:effectLst>
                <a:latin typeface="+mn-lt"/>
                <a:ea typeface="+mn-ea"/>
                <a:cs typeface="+mn-cs"/>
              </a:defRPr>
            </a:lvl1pPr>
            <a:lvl2pPr marL="457200" indent="0" algn="l" defTabSz="685800" rtl="0" eaLnBrk="1" latinLnBrk="0" hangingPunct="1">
              <a:lnSpc>
                <a:spcPct val="80000"/>
              </a:lnSpc>
              <a:spcBef>
                <a:spcPts val="0"/>
              </a:spcBef>
              <a:spcAft>
                <a:spcPts val="600"/>
              </a:spcAft>
              <a:buFont typeface="Arial" panose="020B0604020202020204" pitchFamily="34" charset="0"/>
              <a:buNone/>
              <a:defRPr lang="en-US" sz="3300" b="1" i="1" kern="1200" dirty="0" smtClean="0">
                <a:solidFill>
                  <a:schemeClr val="accent2">
                    <a:lumMod val="40000"/>
                    <a:lumOff val="60000"/>
                  </a:schemeClr>
                </a:solidFill>
                <a:effectLst>
                  <a:outerShdw blurRad="38100" dist="38100" dir="2700000" algn="tl">
                    <a:srgbClr val="000000">
                      <a:alpha val="43137"/>
                    </a:srgbClr>
                  </a:outerShdw>
                </a:effectLst>
                <a:latin typeface="+mn-lt"/>
                <a:ea typeface="+mn-ea"/>
                <a:cs typeface="+mn-cs"/>
              </a:defRPr>
            </a:lvl2pPr>
            <a:lvl3pPr marL="625475" indent="0" algn="l" defTabSz="685800" rtl="0" eaLnBrk="1" latinLnBrk="0" hangingPunct="1">
              <a:lnSpc>
                <a:spcPct val="80000"/>
              </a:lnSpc>
              <a:spcBef>
                <a:spcPts val="0"/>
              </a:spcBef>
              <a:buFont typeface="Arial" panose="020B0604020202020204" pitchFamily="34" charset="0"/>
              <a:buNone/>
              <a:defRPr lang="en-US" sz="3300" b="1" i="1" kern="1200" dirty="0" smtClean="0">
                <a:solidFill>
                  <a:schemeClr val="bg1"/>
                </a:solidFill>
                <a:effectLst>
                  <a:outerShdw blurRad="38100" dist="38100" dir="2700000" algn="tl">
                    <a:srgbClr val="000000">
                      <a:alpha val="43137"/>
                    </a:srgbClr>
                  </a:outerShdw>
                </a:effectLst>
                <a:latin typeface="+mn-lt"/>
                <a:ea typeface="+mn-ea"/>
                <a:cs typeface="+mn-cs"/>
              </a:defRPr>
            </a:lvl3pPr>
            <a:lvl4pPr indent="0" algn="l" defTabSz="685800" rtl="0" eaLnBrk="1" latinLnBrk="0" hangingPunct="1">
              <a:lnSpc>
                <a:spcPct val="90000"/>
              </a:lnSpc>
              <a:buFont typeface="Arial" panose="020B0604020202020204" pitchFamily="34" charset="0"/>
              <a:buNone/>
              <a:defRPr lang="en-US" sz="3200" b="1" kern="1200" dirty="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indent="0" algn="l" defTabSz="685800" rtl="0" eaLnBrk="1" latinLnBrk="0" hangingPunct="1">
              <a:lnSpc>
                <a:spcPct val="90000"/>
              </a:lnSpc>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Tree>
    <p:extLst>
      <p:ext uri="{BB962C8B-B14F-4D97-AF65-F5344CB8AC3E}">
        <p14:creationId xmlns:p14="http://schemas.microsoft.com/office/powerpoint/2010/main" val="25099828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Alternate_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74645" y="-4149"/>
            <a:ext cx="12117355" cy="1161145"/>
          </a:xfrm>
          <a:solidFill>
            <a:schemeClr val="tx2">
              <a:lumMod val="75000"/>
              <a:alpha val="45000"/>
            </a:schemeClr>
          </a:solidFill>
        </p:spPr>
        <p:txBody>
          <a:bodyPr vert="horz" lIns="91440" tIns="45720" rIns="91440" bIns="45720" rtlCol="0" anchor="ctr">
            <a:noAutofit/>
          </a:bodyPr>
          <a:lstStyle>
            <a:lvl1pPr>
              <a:defRPr lang="en-US" sz="4000" dirty="0">
                <a:solidFill>
                  <a:srgbClr val="42C5EA"/>
                </a:solidFill>
                <a:effectLst>
                  <a:outerShdw blurRad="50800" dist="38100" dir="2700000" algn="tl" rotWithShape="0">
                    <a:prstClr val="black">
                      <a:alpha val="75000"/>
                    </a:prstClr>
                  </a:outerShdw>
                </a:effectLst>
              </a:defRPr>
            </a:lvl1pPr>
          </a:lstStyle>
          <a:p>
            <a:pPr lvl="0">
              <a:tabLst>
                <a:tab pos="800100" algn="l"/>
                <a:tab pos="6400800" algn="ctr"/>
                <a:tab pos="11718925" algn="r"/>
              </a:tabLst>
            </a:pPr>
            <a:r>
              <a:rPr lang="en-US" smtClean="0"/>
              <a:t>Click to edit Master title style</a:t>
            </a:r>
            <a:endParaRPr lang="en-US" dirty="0"/>
          </a:p>
        </p:txBody>
      </p:sp>
      <p:sp>
        <p:nvSpPr>
          <p:cNvPr id="3" name="Content Placeholder 2"/>
          <p:cNvSpPr>
            <a:spLocks noGrp="1"/>
          </p:cNvSpPr>
          <p:nvPr>
            <p:ph idx="1"/>
          </p:nvPr>
        </p:nvSpPr>
        <p:spPr>
          <a:xfrm>
            <a:off x="74645" y="1156996"/>
            <a:ext cx="12117355" cy="5701004"/>
          </a:xfrm>
        </p:spPr>
        <p:txBody>
          <a:bodyPr vert="horz" lIns="91440" tIns="45720" rIns="91440" bIns="45720" rtlCol="0">
            <a:normAutofit/>
          </a:bodyPr>
          <a:lstStyle>
            <a:lvl1pPr>
              <a:defRPr lang="en-US" i="0" smtClean="0">
                <a:solidFill>
                  <a:schemeClr val="bg2"/>
                </a:solidFill>
                <a:effectLst>
                  <a:outerShdw blurRad="38100" dist="38100" dir="2700000" algn="tl">
                    <a:srgbClr val="000000">
                      <a:alpha val="43137"/>
                    </a:srgbClr>
                  </a:outerShdw>
                </a:effectLst>
              </a:defRPr>
            </a:lvl1pPr>
            <a:lvl2pPr>
              <a:defRPr lang="en-US" smtClean="0">
                <a:solidFill>
                  <a:schemeClr val="bg1"/>
                </a:solidFill>
                <a:effectLst>
                  <a:outerShdw blurRad="38100" dist="38100" dir="2700000" algn="tl">
                    <a:srgbClr val="000000">
                      <a:alpha val="43137"/>
                    </a:srgbClr>
                  </a:outerShdw>
                </a:effectLst>
              </a:defRPr>
            </a:lvl2pPr>
            <a:lvl3pPr>
              <a:defRPr lang="en-US" smtClean="0">
                <a:solidFill>
                  <a:schemeClr val="bg2">
                    <a:lumMod val="75000"/>
                  </a:schemeClr>
                </a:solidFill>
                <a:effectLst>
                  <a:outerShdw blurRad="38100" dist="38100" dir="2700000" algn="tl">
                    <a:srgbClr val="000000">
                      <a:alpha val="43137"/>
                    </a:srgbClr>
                  </a:outerShdw>
                </a:effectLst>
              </a:defRPr>
            </a:lvl3pPr>
            <a:lvl4pPr>
              <a:defRPr lang="en-US" smtClean="0">
                <a:solidFill>
                  <a:schemeClr val="accent2">
                    <a:lumMod val="50000"/>
                  </a:schemeClr>
                </a:solidFill>
                <a:effectLst>
                  <a:outerShdw blurRad="38100" dist="38100" dir="2700000" algn="tl">
                    <a:srgbClr val="000000">
                      <a:alpha val="43137"/>
                    </a:srgbClr>
                  </a:outerShdw>
                </a:effectLst>
              </a:defRPr>
            </a:lvl4pPr>
            <a:lvl5pPr>
              <a:defRPr lang="en-US" dirty="0">
                <a:effectLst>
                  <a:outerShdw blurRad="38100" dist="38100" dir="2700000" algn="tl">
                    <a:srgbClr val="000000">
                      <a:alpha val="43137"/>
                    </a:srgbClr>
                  </a:outerShdw>
                </a:effectLst>
              </a:defRPr>
            </a:lvl5pPr>
          </a:lstStyle>
          <a:p>
            <a:pPr marL="284163" lvl="0" indent="-6350" defTabSz="685800">
              <a:lnSpc>
                <a:spcPct val="80000"/>
              </a:lnSpc>
              <a:spcBef>
                <a:spcPts val="0"/>
              </a:spcBef>
              <a:spcAft>
                <a:spcPts val="1200"/>
              </a:spcAft>
              <a:tabLst>
                <a:tab pos="1770063" algn="l"/>
              </a:tabLst>
            </a:pPr>
            <a:r>
              <a:rPr lang="en-US" dirty="0" smtClean="0"/>
              <a:t>Click to edit Master text styles</a:t>
            </a:r>
          </a:p>
          <a:p>
            <a:pPr marL="284163" lvl="1" indent="-6350" defTabSz="685800">
              <a:lnSpc>
                <a:spcPct val="80000"/>
              </a:lnSpc>
              <a:spcBef>
                <a:spcPts val="0"/>
              </a:spcBef>
              <a:spcAft>
                <a:spcPts val="1200"/>
              </a:spcAft>
              <a:tabLst>
                <a:tab pos="1770063" algn="l"/>
              </a:tabLst>
            </a:pPr>
            <a:r>
              <a:rPr lang="en-US" dirty="0" smtClean="0"/>
              <a:t>Second level</a:t>
            </a:r>
          </a:p>
          <a:p>
            <a:pPr marL="284163" lvl="2" indent="-6350" defTabSz="685800">
              <a:lnSpc>
                <a:spcPct val="80000"/>
              </a:lnSpc>
              <a:spcBef>
                <a:spcPts val="0"/>
              </a:spcBef>
              <a:spcAft>
                <a:spcPts val="1200"/>
              </a:spcAft>
              <a:tabLst>
                <a:tab pos="1770063" algn="l"/>
              </a:tabLst>
            </a:pPr>
            <a:r>
              <a:rPr lang="en-US" dirty="0" smtClean="0"/>
              <a:t>Third level</a:t>
            </a:r>
          </a:p>
          <a:p>
            <a:pPr marL="284163" lvl="3" indent="-6350" defTabSz="685800">
              <a:lnSpc>
                <a:spcPct val="80000"/>
              </a:lnSpc>
              <a:spcBef>
                <a:spcPts val="0"/>
              </a:spcBef>
              <a:spcAft>
                <a:spcPts val="1200"/>
              </a:spcAft>
              <a:tabLst>
                <a:tab pos="1770063" algn="l"/>
              </a:tabLst>
            </a:pPr>
            <a:r>
              <a:rPr lang="en-US" dirty="0" smtClean="0"/>
              <a:t>Fourth level</a:t>
            </a:r>
          </a:p>
          <a:p>
            <a:pPr marL="284163" lvl="4" indent="-6350" defTabSz="685800">
              <a:lnSpc>
                <a:spcPct val="80000"/>
              </a:lnSpc>
              <a:spcBef>
                <a:spcPts val="0"/>
              </a:spcBef>
              <a:spcAft>
                <a:spcPts val="1200"/>
              </a:spcAft>
              <a:tabLst>
                <a:tab pos="1770063" algn="l"/>
              </a:tabLst>
            </a:pPr>
            <a:r>
              <a:rPr lang="en-US" dirty="0" smtClean="0"/>
              <a:t>Fifth level</a:t>
            </a:r>
            <a:endParaRPr lang="en-US" dirty="0"/>
          </a:p>
        </p:txBody>
      </p:sp>
      <p:sp>
        <p:nvSpPr>
          <p:cNvPr id="4" name="Text Placeholder 5"/>
          <p:cNvSpPr>
            <a:spLocks noGrp="1"/>
          </p:cNvSpPr>
          <p:nvPr>
            <p:ph type="body" sz="quarter" idx="11"/>
          </p:nvPr>
        </p:nvSpPr>
        <p:spPr>
          <a:xfrm>
            <a:off x="0" y="5659121"/>
            <a:ext cx="12192000" cy="1198880"/>
          </a:xfrm>
          <a:gradFill flip="none" rotWithShape="1">
            <a:gsLst>
              <a:gs pos="0">
                <a:srgbClr val="B9CEE1"/>
              </a:gs>
              <a:gs pos="100000">
                <a:srgbClr val="E4E5EA"/>
              </a:gs>
            </a:gsLst>
            <a:lin ang="5400000" scaled="1"/>
            <a:tileRect/>
          </a:gradFill>
        </p:spPr>
        <p:txBody>
          <a:bodyPr anchor="b">
            <a:noAutofit/>
          </a:bodyPr>
          <a:lstStyle>
            <a:lvl1pPr>
              <a:defRPr sz="3200" b="1">
                <a:solidFill>
                  <a:schemeClr val="accent6">
                    <a:lumMod val="50000"/>
                  </a:schemeClr>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39176744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tmplLst>
          <p:tmpl lvl="1">
            <p:tnLst>
              <p:par>
                <p:cTn presetID="1" presetClass="entr" presetSubtype="0" fill="hold" nodeType="click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2">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3">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4">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 lvl="5">
            <p:tnLst>
              <p:par>
                <p:cTn presetID="1" presetClass="entr" presetSubtype="0" fill="hold" nodeType="withEffect">
                  <p:stCondLst>
                    <p:cond delay="0"/>
                  </p:stCondLst>
                  <p:childTnLst>
                    <p:set>
                      <p:cBhvr>
                        <p:cTn dur="1" fill="hold">
                          <p:stCondLst>
                            <p:cond delay="0"/>
                          </p:stCondLst>
                        </p:cTn>
                        <p:tgtEl>
                          <p:spTgt spid="3"/>
                        </p:tgtEl>
                        <p:attrNameLst>
                          <p:attrName>style.visibility</p:attrName>
                        </p:attrNameLst>
                      </p:cBhvr>
                      <p:to>
                        <p:strVal val="visible"/>
                      </p:to>
                    </p:set>
                  </p:childTnLst>
                </p:cTn>
              </p:par>
            </p:tnLst>
          </p:tmpl>
        </p:tmplLst>
      </p:bldP>
    </p:bld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0" y="-4147"/>
            <a:ext cx="12192000" cy="952837"/>
          </a:xfrm>
          <a:solidFill>
            <a:schemeClr val="tx2">
              <a:lumMod val="75000"/>
              <a:alpha val="49000"/>
            </a:schemeClr>
          </a:solidFill>
        </p:spPr>
        <p:txBody>
          <a:bodyPr/>
          <a:lstStyle>
            <a:lvl1pPr>
              <a:defRPr sz="4400">
                <a:solidFill>
                  <a:srgbClr val="42C5EA"/>
                </a:solidFill>
              </a:defRPr>
            </a:lvl1pPr>
          </a:lstStyle>
          <a:p>
            <a:r>
              <a:rPr lang="en-US" smtClean="0"/>
              <a:t>Click to edit Master title style</a:t>
            </a:r>
            <a:endParaRPr lang="en-US" dirty="0"/>
          </a:p>
        </p:txBody>
      </p:sp>
      <p:sp>
        <p:nvSpPr>
          <p:cNvPr id="4" name="Text Placeholder 3"/>
          <p:cNvSpPr>
            <a:spLocks noGrp="1"/>
          </p:cNvSpPr>
          <p:nvPr>
            <p:ph type="body" sz="quarter" idx="10"/>
          </p:nvPr>
        </p:nvSpPr>
        <p:spPr>
          <a:xfrm>
            <a:off x="147955" y="948690"/>
            <a:ext cx="11894820" cy="5318379"/>
          </a:xfrm>
        </p:spPr>
        <p:txBody>
          <a:bodyPr>
            <a:normAutofit/>
          </a:bodyPr>
          <a:lstStyle>
            <a:lvl1pPr>
              <a:lnSpc>
                <a:spcPct val="85000"/>
              </a:lnSpc>
              <a:spcBef>
                <a:spcPts val="0"/>
              </a:spcBef>
              <a:spcAft>
                <a:spcPts val="1200"/>
              </a:spcAft>
              <a:defRPr sz="3600" b="1">
                <a:solidFill>
                  <a:schemeClr val="bg1"/>
                </a:solidFill>
                <a:effectLst>
                  <a:outerShdw blurRad="38100" dist="38100" dir="2700000" algn="tl">
                    <a:srgbClr val="000000">
                      <a:alpha val="43137"/>
                    </a:srgbClr>
                  </a:outerShdw>
                </a:effectLst>
              </a:defRPr>
            </a:lvl1pPr>
            <a:lvl2pPr>
              <a:defRPr sz="3200" b="1">
                <a:solidFill>
                  <a:schemeClr val="bg1"/>
                </a:solidFill>
                <a:effectLst>
                  <a:outerShdw blurRad="38100" dist="38100" dir="2700000" algn="tl">
                    <a:srgbClr val="000000">
                      <a:alpha val="43137"/>
                    </a:srgbClr>
                  </a:outerShdw>
                </a:effectLst>
              </a:defRPr>
            </a:lvl2pPr>
            <a:lvl3pPr>
              <a:defRPr sz="2800" b="1">
                <a:solidFill>
                  <a:schemeClr val="bg1"/>
                </a:solidFill>
                <a:effectLst>
                  <a:outerShdw blurRad="38100" dist="38100" dir="2700000" algn="tl">
                    <a:srgbClr val="000000">
                      <a:alpha val="43137"/>
                    </a:srgbClr>
                  </a:outerShdw>
                </a:effectLst>
              </a:defRPr>
            </a:lvl3pPr>
            <a:lvl4pPr>
              <a:defRPr sz="2000" b="1">
                <a:solidFill>
                  <a:schemeClr val="bg1"/>
                </a:solidFill>
                <a:effectLst>
                  <a:outerShdw blurRad="38100" dist="38100" dir="2700000" algn="tl">
                    <a:srgbClr val="000000">
                      <a:alpha val="43137"/>
                    </a:srgbClr>
                  </a:outerShdw>
                </a:effectLst>
              </a:defRPr>
            </a:lvl4pPr>
            <a:lvl5pPr>
              <a:defRPr sz="2000" b="1">
                <a:solidFill>
                  <a:schemeClr val="bg1"/>
                </a:solidFill>
                <a:effectLst>
                  <a:outerShdw blurRad="38100" dist="38100" dir="2700000" algn="tl">
                    <a:srgbClr val="000000">
                      <a:alpha val="43137"/>
                    </a:srgbClr>
                  </a:outerShdw>
                </a:effectLst>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6" name="Text Placeholder 5"/>
          <p:cNvSpPr>
            <a:spLocks noGrp="1"/>
          </p:cNvSpPr>
          <p:nvPr>
            <p:ph type="body" sz="quarter" idx="11"/>
          </p:nvPr>
        </p:nvSpPr>
        <p:spPr>
          <a:xfrm>
            <a:off x="0" y="6267069"/>
            <a:ext cx="12192000" cy="590931"/>
          </a:xfrm>
        </p:spPr>
        <p:txBody>
          <a:bodyPr anchor="b">
            <a:spAutoFit/>
          </a:bodyPr>
          <a:lstStyle>
            <a:lvl1pPr>
              <a:defRPr sz="3600" b="1">
                <a:solidFill>
                  <a:schemeClr val="accent2"/>
                </a:solidFill>
                <a:effectLst>
                  <a:outerShdw blurRad="38100" dist="38100" dir="2700000" algn="tl">
                    <a:srgbClr val="000000">
                      <a:alpha val="43137"/>
                    </a:srgbClr>
                  </a:outerShdw>
                </a:effectLst>
              </a:defRPr>
            </a:lvl1pPr>
          </a:lstStyle>
          <a:p>
            <a:pPr lvl="0"/>
            <a:r>
              <a:rPr lang="en-US" smtClean="0"/>
              <a:t>Click to edit Master text styles</a:t>
            </a:r>
          </a:p>
        </p:txBody>
      </p:sp>
    </p:spTree>
    <p:extLst>
      <p:ext uri="{BB962C8B-B14F-4D97-AF65-F5344CB8AC3E}">
        <p14:creationId xmlns:p14="http://schemas.microsoft.com/office/powerpoint/2010/main" val="4184540785"/>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jp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6">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0" y="-4148"/>
            <a:ext cx="12192000" cy="1325563"/>
          </a:xfrm>
          <a:prstGeom prst="rect">
            <a:avLst/>
          </a:prstGeom>
          <a:solidFill>
            <a:schemeClr val="tx2">
              <a:lumMod val="75000"/>
              <a:alpha val="45000"/>
            </a:schemeClr>
          </a:solidFill>
        </p:spPr>
        <p:txBody>
          <a:bodyPr vert="horz" lIns="91440" tIns="45720" rIns="91440" bIns="45720" rtlCol="0" anchor="ctr">
            <a:noAutofit/>
          </a:bodyPr>
          <a:lstStyle/>
          <a:p>
            <a:pPr lvl="0">
              <a:tabLst>
                <a:tab pos="800100" algn="l"/>
                <a:tab pos="6400800" algn="ctr"/>
                <a:tab pos="11718925" algn="r"/>
              </a:tabLst>
            </a:pPr>
            <a:r>
              <a:rPr lang="en-US" smtClean="0"/>
              <a:t>Click to edit Master title style</a:t>
            </a:r>
            <a:endParaRPr lang="en-US" dirty="0"/>
          </a:p>
        </p:txBody>
      </p:sp>
      <p:sp>
        <p:nvSpPr>
          <p:cNvPr id="3" name="Text Placeholder 2"/>
          <p:cNvSpPr>
            <a:spLocks noGrp="1"/>
          </p:cNvSpPr>
          <p:nvPr>
            <p:ph type="body" idx="1"/>
          </p:nvPr>
        </p:nvSpPr>
        <p:spPr>
          <a:xfrm>
            <a:off x="0" y="1344620"/>
            <a:ext cx="12192000" cy="4889129"/>
          </a:xfrm>
          <a:prstGeom prst="rect">
            <a:avLst/>
          </a:prstGeom>
        </p:spPr>
        <p:txBody>
          <a:bodyPr vert="horz" lIns="91440" tIns="45720" rIns="91440" bIns="45720" rtlCol="0">
            <a:normAutofit/>
          </a:bodyPr>
          <a:lstStyle/>
          <a:p>
            <a:pPr marL="284163" lvl="0" indent="-6350" defTabSz="685800">
              <a:lnSpc>
                <a:spcPct val="80000"/>
              </a:lnSpc>
              <a:spcBef>
                <a:spcPts val="0"/>
              </a:spcBef>
              <a:spcAft>
                <a:spcPts val="1200"/>
              </a:spcAft>
              <a:tabLst>
                <a:tab pos="1770063" algn="l"/>
              </a:tabLst>
            </a:pPr>
            <a:r>
              <a:rPr lang="en-US" smtClean="0"/>
              <a:t>Click to edit Master text styles</a:t>
            </a:r>
          </a:p>
          <a:p>
            <a:pPr marL="284163" lvl="1" indent="-6350" defTabSz="685800">
              <a:lnSpc>
                <a:spcPct val="80000"/>
              </a:lnSpc>
              <a:spcBef>
                <a:spcPts val="0"/>
              </a:spcBef>
              <a:spcAft>
                <a:spcPts val="1200"/>
              </a:spcAft>
              <a:tabLst>
                <a:tab pos="1770063" algn="l"/>
              </a:tabLst>
            </a:pPr>
            <a:r>
              <a:rPr lang="en-US" smtClean="0"/>
              <a:t>Second level</a:t>
            </a:r>
          </a:p>
          <a:p>
            <a:pPr marL="284163" lvl="2" indent="-6350" defTabSz="685800">
              <a:lnSpc>
                <a:spcPct val="80000"/>
              </a:lnSpc>
              <a:spcBef>
                <a:spcPts val="0"/>
              </a:spcBef>
              <a:spcAft>
                <a:spcPts val="1200"/>
              </a:spcAft>
              <a:tabLst>
                <a:tab pos="1770063" algn="l"/>
              </a:tabLst>
            </a:pPr>
            <a:r>
              <a:rPr lang="en-US" smtClean="0"/>
              <a:t>Third level</a:t>
            </a:r>
          </a:p>
          <a:p>
            <a:pPr marL="284163" lvl="3" indent="-6350" defTabSz="685800">
              <a:lnSpc>
                <a:spcPct val="80000"/>
              </a:lnSpc>
              <a:spcBef>
                <a:spcPts val="0"/>
              </a:spcBef>
              <a:spcAft>
                <a:spcPts val="1200"/>
              </a:spcAft>
              <a:tabLst>
                <a:tab pos="1770063" algn="l"/>
              </a:tabLst>
            </a:pPr>
            <a:r>
              <a:rPr lang="en-US" smtClean="0"/>
              <a:t>Fourth level</a:t>
            </a:r>
          </a:p>
          <a:p>
            <a:pPr marL="284163" lvl="4" indent="-6350" defTabSz="685800">
              <a:lnSpc>
                <a:spcPct val="80000"/>
              </a:lnSpc>
              <a:spcBef>
                <a:spcPts val="0"/>
              </a:spcBef>
              <a:spcAft>
                <a:spcPts val="1200"/>
              </a:spcAft>
              <a:tabLst>
                <a:tab pos="1770063" algn="l"/>
              </a:tabLst>
            </a:pPr>
            <a:r>
              <a:rPr lang="en-US" smtClean="0"/>
              <a:t>Fifth level</a:t>
            </a:r>
            <a:endParaRPr lang="en-US" dirty="0"/>
          </a:p>
        </p:txBody>
      </p:sp>
    </p:spTree>
    <p:extLst>
      <p:ext uri="{BB962C8B-B14F-4D97-AF65-F5344CB8AC3E}">
        <p14:creationId xmlns:p14="http://schemas.microsoft.com/office/powerpoint/2010/main" val="705322304"/>
      </p:ext>
    </p:extLst>
  </p:cSld>
  <p:clrMap bg1="lt1" tx1="dk1" bg2="lt2" tx2="dk2" accent1="accent1" accent2="accent2" accent3="accent3" accent4="accent4" accent5="accent5" accent6="accent6" hlink="hlink" folHlink="folHlink"/>
  <p:sldLayoutIdLst>
    <p:sldLayoutId id="2147483832" r:id="rId1"/>
    <p:sldLayoutId id="2147483833" r:id="rId2"/>
    <p:sldLayoutId id="2147483834" r:id="rId3"/>
    <p:sldLayoutId id="2147483835" r:id="rId4"/>
  </p:sldLayoutIdLst>
  <p:timing>
    <p:tnLst>
      <p:par>
        <p:cTn id="1" dur="indefinite" restart="never" nodeType="tmRoot"/>
      </p:par>
    </p:tnLst>
  </p:timing>
  <p:txStyles>
    <p:titleStyle>
      <a:lvl1pPr algn="l" defTabSz="514350" rtl="0" eaLnBrk="1" latinLnBrk="0" hangingPunct="1">
        <a:lnSpc>
          <a:spcPct val="90000"/>
        </a:lnSpc>
        <a:spcBef>
          <a:spcPct val="0"/>
        </a:spcBef>
        <a:buNone/>
        <a:defRPr lang="en-US" sz="6600" b="1" kern="1200" dirty="0">
          <a:solidFill>
            <a:srgbClr val="42C5EA"/>
          </a:solidFill>
          <a:effectLst>
            <a:outerShdw blurRad="50800" dist="38100" dir="2700000" algn="tl" rotWithShape="0">
              <a:prstClr val="black">
                <a:alpha val="75000"/>
              </a:prstClr>
            </a:outerShdw>
          </a:effectLst>
          <a:latin typeface="+mn-lt"/>
          <a:ea typeface="+mj-ea"/>
          <a:cs typeface="+mj-cs"/>
        </a:defRPr>
      </a:lvl1pPr>
    </p:titleStyle>
    <p:bodyStyle>
      <a:lvl1pPr marL="0" indent="0" algn="l" defTabSz="514350" rtl="0" eaLnBrk="1" latinLnBrk="0" hangingPunct="1">
        <a:lnSpc>
          <a:spcPct val="90000"/>
        </a:lnSpc>
        <a:spcBef>
          <a:spcPts val="563"/>
        </a:spcBef>
        <a:buFont typeface="Arial" panose="020B0604020202020204" pitchFamily="34" charset="0"/>
        <a:buNone/>
        <a:defRPr lang="en-US" sz="4000" b="1" i="1" kern="1200" smtClean="0">
          <a:solidFill>
            <a:schemeClr val="bg2"/>
          </a:solidFill>
          <a:effectLst>
            <a:outerShdw blurRad="38100" dist="38100" dir="2700000" algn="tl">
              <a:srgbClr val="000000">
                <a:alpha val="43137"/>
              </a:srgbClr>
            </a:outerShdw>
          </a:effectLst>
          <a:latin typeface="+mn-lt"/>
          <a:ea typeface="+mn-ea"/>
          <a:cs typeface="+mn-cs"/>
        </a:defRPr>
      </a:lvl1pPr>
      <a:lvl2pPr marL="257175"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1"/>
          </a:solidFill>
          <a:effectLst>
            <a:outerShdw blurRad="38100" dist="38100" dir="2700000" algn="tl">
              <a:srgbClr val="000000">
                <a:alpha val="43137"/>
              </a:srgbClr>
            </a:outerShdw>
          </a:effectLst>
          <a:latin typeface="+mn-lt"/>
          <a:ea typeface="+mn-ea"/>
          <a:cs typeface="+mn-cs"/>
        </a:defRPr>
      </a:lvl2pPr>
      <a:lvl3pPr marL="514350" indent="0" algn="l" defTabSz="514350" rtl="0" eaLnBrk="1" latinLnBrk="0" hangingPunct="1">
        <a:lnSpc>
          <a:spcPct val="90000"/>
        </a:lnSpc>
        <a:spcBef>
          <a:spcPts val="281"/>
        </a:spcBef>
        <a:buFont typeface="Arial" panose="020B0604020202020204" pitchFamily="34" charset="0"/>
        <a:buNone/>
        <a:defRPr lang="en-US" sz="3600" b="1" i="1" kern="1200" smtClean="0">
          <a:solidFill>
            <a:schemeClr val="bg2">
              <a:lumMod val="75000"/>
            </a:schemeClr>
          </a:solidFill>
          <a:effectLst>
            <a:outerShdw blurRad="38100" dist="38100" dir="2700000" algn="tl">
              <a:srgbClr val="000000">
                <a:alpha val="43137"/>
              </a:srgbClr>
            </a:outerShdw>
          </a:effectLst>
          <a:latin typeface="+mn-lt"/>
          <a:ea typeface="+mn-ea"/>
          <a:cs typeface="+mn-cs"/>
        </a:defRPr>
      </a:lvl3pPr>
      <a:lvl4pPr marL="771525" indent="0" algn="l" defTabSz="514350" rtl="0" eaLnBrk="1" latinLnBrk="0" hangingPunct="1">
        <a:lnSpc>
          <a:spcPct val="90000"/>
        </a:lnSpc>
        <a:spcBef>
          <a:spcPts val="281"/>
        </a:spcBef>
        <a:buFont typeface="Arial" panose="020B0604020202020204" pitchFamily="34" charset="0"/>
        <a:buNone/>
        <a:defRPr lang="en-US" sz="3200" b="1" kern="1200" smtClean="0">
          <a:solidFill>
            <a:schemeClr val="accent2">
              <a:lumMod val="50000"/>
            </a:schemeClr>
          </a:solidFill>
          <a:effectLst>
            <a:outerShdw blurRad="38100" dist="38100" dir="2700000" algn="tl">
              <a:srgbClr val="000000">
                <a:alpha val="43137"/>
              </a:srgbClr>
            </a:outerShdw>
          </a:effectLst>
          <a:latin typeface="+mn-lt"/>
          <a:ea typeface="+mn-ea"/>
          <a:cs typeface="+mn-cs"/>
        </a:defRPr>
      </a:lvl4pPr>
      <a:lvl5pPr marL="1028700" indent="0" algn="l" defTabSz="514350" rtl="0" eaLnBrk="1" latinLnBrk="0" hangingPunct="1">
        <a:lnSpc>
          <a:spcPct val="90000"/>
        </a:lnSpc>
        <a:spcBef>
          <a:spcPts val="281"/>
        </a:spcBef>
        <a:buFont typeface="Arial" panose="020B0604020202020204" pitchFamily="34" charset="0"/>
        <a:buNone/>
        <a:defRPr lang="en-US" sz="3200" b="1" kern="1200" dirty="0">
          <a:solidFill>
            <a:schemeClr val="accent1"/>
          </a:solidFill>
          <a:effectLst>
            <a:outerShdw blurRad="38100" dist="38100" dir="2700000" algn="tl">
              <a:srgbClr val="000000">
                <a:alpha val="43137"/>
              </a:srgbClr>
            </a:outerShdw>
          </a:effectLst>
          <a:latin typeface="+mn-lt"/>
          <a:ea typeface="+mn-ea"/>
          <a:cs typeface="+mn-cs"/>
        </a:defRPr>
      </a:lvl5pPr>
      <a:lvl6pPr marL="141446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6pPr>
      <a:lvl7pPr marL="167163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7pPr>
      <a:lvl8pPr marL="1928813"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8pPr>
      <a:lvl9pPr marL="2185988" indent="-128588" algn="l" defTabSz="514350" rtl="0" eaLnBrk="1" latinLnBrk="0" hangingPunct="1">
        <a:lnSpc>
          <a:spcPct val="90000"/>
        </a:lnSpc>
        <a:spcBef>
          <a:spcPts val="281"/>
        </a:spcBef>
        <a:buFont typeface="Arial" panose="020B0604020202020204" pitchFamily="34" charset="0"/>
        <a:buChar char="•"/>
        <a:defRPr sz="1013" kern="1200">
          <a:solidFill>
            <a:schemeClr val="tx1"/>
          </a:solidFill>
          <a:latin typeface="+mn-lt"/>
          <a:ea typeface="+mn-ea"/>
          <a:cs typeface="+mn-cs"/>
        </a:defRPr>
      </a:lvl9pPr>
    </p:bodyStyle>
    <p:otherStyle>
      <a:defPPr>
        <a:defRPr lang="en-US"/>
      </a:defPPr>
      <a:lvl1pPr marL="0" algn="l" defTabSz="514350" rtl="0" eaLnBrk="1" latinLnBrk="0" hangingPunct="1">
        <a:defRPr sz="1013" kern="1200">
          <a:solidFill>
            <a:schemeClr val="tx1"/>
          </a:solidFill>
          <a:latin typeface="+mn-lt"/>
          <a:ea typeface="+mn-ea"/>
          <a:cs typeface="+mn-cs"/>
        </a:defRPr>
      </a:lvl1pPr>
      <a:lvl2pPr marL="257175" algn="l" defTabSz="514350" rtl="0" eaLnBrk="1" latinLnBrk="0" hangingPunct="1">
        <a:defRPr sz="1013" kern="1200">
          <a:solidFill>
            <a:schemeClr val="tx1"/>
          </a:solidFill>
          <a:latin typeface="+mn-lt"/>
          <a:ea typeface="+mn-ea"/>
          <a:cs typeface="+mn-cs"/>
        </a:defRPr>
      </a:lvl2pPr>
      <a:lvl3pPr marL="514350" algn="l" defTabSz="514350" rtl="0" eaLnBrk="1" latinLnBrk="0" hangingPunct="1">
        <a:defRPr sz="1013" kern="1200">
          <a:solidFill>
            <a:schemeClr val="tx1"/>
          </a:solidFill>
          <a:latin typeface="+mn-lt"/>
          <a:ea typeface="+mn-ea"/>
          <a:cs typeface="+mn-cs"/>
        </a:defRPr>
      </a:lvl3pPr>
      <a:lvl4pPr marL="771525" algn="l" defTabSz="514350" rtl="0" eaLnBrk="1" latinLnBrk="0" hangingPunct="1">
        <a:defRPr sz="1013" kern="1200">
          <a:solidFill>
            <a:schemeClr val="tx1"/>
          </a:solidFill>
          <a:latin typeface="+mn-lt"/>
          <a:ea typeface="+mn-ea"/>
          <a:cs typeface="+mn-cs"/>
        </a:defRPr>
      </a:lvl4pPr>
      <a:lvl5pPr marL="1028700" algn="l" defTabSz="514350" rtl="0" eaLnBrk="1" latinLnBrk="0" hangingPunct="1">
        <a:defRPr sz="1013" kern="1200">
          <a:solidFill>
            <a:schemeClr val="tx1"/>
          </a:solidFill>
          <a:latin typeface="+mn-lt"/>
          <a:ea typeface="+mn-ea"/>
          <a:cs typeface="+mn-cs"/>
        </a:defRPr>
      </a:lvl5pPr>
      <a:lvl6pPr marL="1285875" algn="l" defTabSz="514350" rtl="0" eaLnBrk="1" latinLnBrk="0" hangingPunct="1">
        <a:defRPr sz="1013" kern="1200">
          <a:solidFill>
            <a:schemeClr val="tx1"/>
          </a:solidFill>
          <a:latin typeface="+mn-lt"/>
          <a:ea typeface="+mn-ea"/>
          <a:cs typeface="+mn-cs"/>
        </a:defRPr>
      </a:lvl6pPr>
      <a:lvl7pPr marL="1543050" algn="l" defTabSz="514350" rtl="0" eaLnBrk="1" latinLnBrk="0" hangingPunct="1">
        <a:defRPr sz="1013" kern="1200">
          <a:solidFill>
            <a:schemeClr val="tx1"/>
          </a:solidFill>
          <a:latin typeface="+mn-lt"/>
          <a:ea typeface="+mn-ea"/>
          <a:cs typeface="+mn-cs"/>
        </a:defRPr>
      </a:lvl7pPr>
      <a:lvl8pPr marL="1800225" algn="l" defTabSz="514350" rtl="0" eaLnBrk="1" latinLnBrk="0" hangingPunct="1">
        <a:defRPr sz="1013" kern="1200">
          <a:solidFill>
            <a:schemeClr val="tx1"/>
          </a:solidFill>
          <a:latin typeface="+mn-lt"/>
          <a:ea typeface="+mn-ea"/>
          <a:cs typeface="+mn-cs"/>
        </a:defRPr>
      </a:lvl8pPr>
      <a:lvl9pPr marL="2057400" algn="l" defTabSz="514350" rtl="0" eaLnBrk="1" latinLnBrk="0" hangingPunct="1">
        <a:defRPr sz="1013"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a:t>Why </a:t>
            </a:r>
            <a:r>
              <a:rPr lang="en-US" dirty="0" smtClean="0"/>
              <a:t>Dunk?</a:t>
            </a:r>
            <a:endParaRPr lang="en-US" dirty="0"/>
          </a:p>
        </p:txBody>
      </p:sp>
      <p:sp>
        <p:nvSpPr>
          <p:cNvPr id="3" name="Content Placeholder 2"/>
          <p:cNvSpPr>
            <a:spLocks noGrp="1"/>
          </p:cNvSpPr>
          <p:nvPr>
            <p:ph type="subTitle" idx="1"/>
          </p:nvPr>
        </p:nvSpPr>
        <p:spPr/>
        <p:txBody>
          <a:bodyPr/>
          <a:lstStyle/>
          <a:p>
            <a:pPr lvl="0"/>
            <a:r>
              <a:rPr lang="en-US" dirty="0" smtClean="0"/>
              <a:t>July </a:t>
            </a:r>
            <a:r>
              <a:rPr lang="en-US" dirty="0" smtClean="0"/>
              <a:t>26</a:t>
            </a:r>
          </a:p>
        </p:txBody>
      </p:sp>
    </p:spTree>
    <p:extLst>
      <p:ext uri="{BB962C8B-B14F-4D97-AF65-F5344CB8AC3E}">
        <p14:creationId xmlns:p14="http://schemas.microsoft.com/office/powerpoint/2010/main" val="38051464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3">
                                            <p:txEl>
                                              <p:pRg st="0" end="0"/>
                                            </p:txEl>
                                          </p:spTgt>
                                        </p:tgtEl>
                                        <p:attrNameLst>
                                          <p:attrName>style.visibility</p:attrName>
                                        </p:attrNameLst>
                                      </p:cBhvr>
                                      <p:to>
                                        <p:strVal val="visible"/>
                                      </p:to>
                                    </p:set>
                                    <p:animEffect transition="in" filter="fade">
                                      <p:cBhvr>
                                        <p:cTn id="10"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uiExpand="1" build="p"/>
    </p:bld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0267129" cy="1114361"/>
          </a:xfrm>
        </p:spPr>
        <p:txBody>
          <a:bodyPr/>
          <a:lstStyle/>
          <a:p>
            <a:pPr algn="ctr"/>
            <a:r>
              <a:rPr lang="en-US" sz="8000" dirty="0"/>
              <a:t>Why Dunk?</a:t>
            </a:r>
          </a:p>
        </p:txBody>
      </p:sp>
      <p:sp>
        <p:nvSpPr>
          <p:cNvPr id="3" name="Content Placeholder 2"/>
          <p:cNvSpPr>
            <a:spLocks noGrp="1"/>
          </p:cNvSpPr>
          <p:nvPr>
            <p:ph idx="1"/>
          </p:nvPr>
        </p:nvSpPr>
        <p:spPr>
          <a:xfrm>
            <a:off x="62203" y="1114815"/>
            <a:ext cx="12058261" cy="5743185"/>
          </a:xfrm>
        </p:spPr>
        <p:txBody>
          <a:bodyPr/>
          <a:lstStyle/>
          <a:p>
            <a:r>
              <a:rPr lang="en-US" dirty="0"/>
              <a:t>I.	WHAT DOES “BAPTISM” MEAN?</a:t>
            </a:r>
          </a:p>
          <a:p>
            <a:pPr lvl="1"/>
            <a:r>
              <a:rPr lang="en-US" i="0" dirty="0" err="1"/>
              <a:t>baptizo</a:t>
            </a:r>
            <a:r>
              <a:rPr lang="en-US" i="0" dirty="0"/>
              <a:t> – total immersion, to be dipped and dyed</a:t>
            </a:r>
          </a:p>
          <a:p>
            <a:r>
              <a:rPr lang="en-US" dirty="0"/>
              <a:t>II.	WHY DOES IT MATTER?</a:t>
            </a:r>
          </a:p>
          <a:p>
            <a:pPr lvl="1"/>
            <a:r>
              <a:rPr lang="en-US" i="0" dirty="0"/>
              <a:t>A.	Because Jesus Told Us to Get Baptized</a:t>
            </a:r>
          </a:p>
          <a:p>
            <a:pPr lvl="1"/>
            <a:r>
              <a:rPr lang="en-US" i="0" dirty="0"/>
              <a:t>B.	Because Baptism is a Burial</a:t>
            </a:r>
          </a:p>
          <a:p>
            <a:pPr lvl="1"/>
            <a:r>
              <a:rPr lang="en-US" i="0" dirty="0"/>
              <a:t>C.	Because Baptism is also a Resurrection</a:t>
            </a:r>
          </a:p>
          <a:p>
            <a:pPr lvl="1"/>
            <a:r>
              <a:rPr lang="en-US" i="0" dirty="0"/>
              <a:t>D.	Because Baptism is the Commissioning of a New Life</a:t>
            </a:r>
          </a:p>
          <a:p>
            <a:r>
              <a:rPr lang="en-US" dirty="0"/>
              <a:t>III.	WHAT SHOULD I EXPECT?</a:t>
            </a:r>
          </a:p>
          <a:p>
            <a:pPr lvl="1"/>
            <a:r>
              <a:rPr lang="en-US" i="0" dirty="0"/>
              <a:t>A.	Church Picnic at ORC </a:t>
            </a:r>
            <a:r>
              <a:rPr lang="en-US" i="0" dirty="0">
                <a:solidFill>
                  <a:schemeClr val="bg1"/>
                </a:solidFill>
              </a:rPr>
              <a:t>(BYO Picnic Lunch and Drinks)</a:t>
            </a:r>
          </a:p>
          <a:p>
            <a:pPr lvl="1"/>
            <a:r>
              <a:rPr lang="en-US" i="0" dirty="0"/>
              <a:t>B.	Those Getting Baptized  </a:t>
            </a:r>
            <a:r>
              <a:rPr lang="en-US" i="0" dirty="0">
                <a:solidFill>
                  <a:schemeClr val="bg1"/>
                </a:solidFill>
              </a:rPr>
              <a:t>(Wear shorts and dark t-shirt/tank)</a:t>
            </a:r>
          </a:p>
          <a:p>
            <a:endParaRPr lang="en-US" dirty="0"/>
          </a:p>
        </p:txBody>
      </p:sp>
    </p:spTree>
    <p:extLst>
      <p:ext uri="{BB962C8B-B14F-4D97-AF65-F5344CB8AC3E}">
        <p14:creationId xmlns:p14="http://schemas.microsoft.com/office/powerpoint/2010/main" val="56303039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	WHAT DOES “BAPTISM” MEAN?</a:t>
            </a:r>
            <a:endParaRPr lang="en-US" dirty="0"/>
          </a:p>
        </p:txBody>
      </p:sp>
      <p:sp>
        <p:nvSpPr>
          <p:cNvPr id="3" name="Content Placeholder 2"/>
          <p:cNvSpPr>
            <a:spLocks noGrp="1"/>
          </p:cNvSpPr>
          <p:nvPr>
            <p:ph idx="1"/>
          </p:nvPr>
        </p:nvSpPr>
        <p:spPr/>
        <p:txBody>
          <a:bodyPr>
            <a:normAutofit/>
          </a:bodyPr>
          <a:lstStyle/>
          <a:p>
            <a:pPr lvl="0"/>
            <a:r>
              <a:rPr lang="en-US" sz="4400" dirty="0" err="1" smtClean="0"/>
              <a:t>baptizo</a:t>
            </a:r>
            <a:r>
              <a:rPr lang="en-US" sz="4400" dirty="0" smtClean="0"/>
              <a:t> – total immersion, to be dipped and dyed</a:t>
            </a:r>
          </a:p>
        </p:txBody>
      </p:sp>
    </p:spTree>
    <p:extLst>
      <p:ext uri="{BB962C8B-B14F-4D97-AF65-F5344CB8AC3E}">
        <p14:creationId xmlns:p14="http://schemas.microsoft.com/office/powerpoint/2010/main" val="13840594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WHY DOES IT MATTER?</a:t>
            </a:r>
            <a:endParaRPr lang="en-US" dirty="0"/>
          </a:p>
        </p:txBody>
      </p:sp>
      <p:sp>
        <p:nvSpPr>
          <p:cNvPr id="3" name="Content Placeholder 2"/>
          <p:cNvSpPr>
            <a:spLocks noGrp="1"/>
          </p:cNvSpPr>
          <p:nvPr>
            <p:ph idx="1"/>
          </p:nvPr>
        </p:nvSpPr>
        <p:spPr/>
        <p:txBody>
          <a:bodyPr>
            <a:normAutofit/>
          </a:bodyPr>
          <a:lstStyle/>
          <a:p>
            <a:pPr lvl="0"/>
            <a:r>
              <a:rPr lang="en-US" dirty="0" smtClean="0"/>
              <a:t>A.	Because Jesus Told Us to Get Baptized</a:t>
            </a:r>
          </a:p>
          <a:p>
            <a:pPr lvl="1"/>
            <a:r>
              <a:rPr lang="en-US" dirty="0" smtClean="0"/>
              <a:t>Matthew 28:18-20 </a:t>
            </a:r>
            <a:r>
              <a:rPr lang="en-US" baseline="30000" dirty="0" smtClean="0"/>
              <a:t>ICB</a:t>
            </a:r>
            <a:r>
              <a:rPr lang="en-US" dirty="0" smtClean="0"/>
              <a:t> </a:t>
            </a:r>
          </a:p>
          <a:p>
            <a:pPr lvl="2"/>
            <a:r>
              <a:rPr lang="en-US" baseline="30000" dirty="0" smtClean="0"/>
              <a:t>18</a:t>
            </a:r>
            <a:r>
              <a:rPr lang="en-US" dirty="0" smtClean="0"/>
              <a:t>Then Jesus came to them and said, “All power in heaven and on earth is given to me. </a:t>
            </a:r>
            <a:r>
              <a:rPr lang="en-US" baseline="30000" dirty="0" smtClean="0"/>
              <a:t>19</a:t>
            </a:r>
            <a:r>
              <a:rPr lang="en-US" dirty="0" smtClean="0"/>
              <a:t>So go and make followers of all people in the world. Baptize them in the name of the Father and the Son and the Holy Spirit. </a:t>
            </a:r>
            <a:r>
              <a:rPr lang="en-US" baseline="30000" dirty="0" smtClean="0"/>
              <a:t>20</a:t>
            </a:r>
            <a:r>
              <a:rPr lang="en-US" dirty="0" smtClean="0"/>
              <a:t>Teach them to obey everything that I have told you. You can be sure that I will be with you always. I will continue with you until the end of the world.”</a:t>
            </a:r>
          </a:p>
        </p:txBody>
      </p:sp>
    </p:spTree>
    <p:extLst>
      <p:ext uri="{BB962C8B-B14F-4D97-AF65-F5344CB8AC3E}">
        <p14:creationId xmlns:p14="http://schemas.microsoft.com/office/powerpoint/2010/main" val="9728311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WHY DOES IT MATTER?</a:t>
            </a:r>
            <a:endParaRPr lang="en-US" dirty="0"/>
          </a:p>
        </p:txBody>
      </p:sp>
      <p:sp>
        <p:nvSpPr>
          <p:cNvPr id="3" name="Content Placeholder 2"/>
          <p:cNvSpPr>
            <a:spLocks noGrp="1"/>
          </p:cNvSpPr>
          <p:nvPr>
            <p:ph idx="1"/>
          </p:nvPr>
        </p:nvSpPr>
        <p:spPr/>
        <p:txBody>
          <a:bodyPr>
            <a:normAutofit/>
          </a:bodyPr>
          <a:lstStyle/>
          <a:p>
            <a:pPr lvl="0"/>
            <a:r>
              <a:rPr lang="en-US" dirty="0" smtClean="0"/>
              <a:t>B.	Because Baptism is a Burial</a:t>
            </a:r>
          </a:p>
        </p:txBody>
      </p:sp>
    </p:spTree>
    <p:extLst>
      <p:ext uri="{BB962C8B-B14F-4D97-AF65-F5344CB8AC3E}">
        <p14:creationId xmlns:p14="http://schemas.microsoft.com/office/powerpoint/2010/main" val="1518907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WHY DOES IT MATTER?</a:t>
            </a:r>
            <a:endParaRPr lang="en-US" dirty="0"/>
          </a:p>
        </p:txBody>
      </p:sp>
      <p:sp>
        <p:nvSpPr>
          <p:cNvPr id="3" name="Content Placeholder 2"/>
          <p:cNvSpPr>
            <a:spLocks noGrp="1"/>
          </p:cNvSpPr>
          <p:nvPr>
            <p:ph idx="1"/>
          </p:nvPr>
        </p:nvSpPr>
        <p:spPr/>
        <p:txBody>
          <a:bodyPr>
            <a:normAutofit/>
          </a:bodyPr>
          <a:lstStyle/>
          <a:p>
            <a:pPr lvl="0"/>
            <a:r>
              <a:rPr lang="en-US" dirty="0" smtClean="0"/>
              <a:t>C.	Because Baptism is also a Resurrection</a:t>
            </a:r>
          </a:p>
          <a:p>
            <a:pPr lvl="1"/>
            <a:r>
              <a:rPr lang="en-US" dirty="0" smtClean="0"/>
              <a:t>Romans 6:1-3 </a:t>
            </a:r>
            <a:r>
              <a:rPr lang="en-US" baseline="30000" dirty="0" smtClean="0"/>
              <a:t>MSG </a:t>
            </a:r>
          </a:p>
          <a:p>
            <a:pPr lvl="2"/>
            <a:r>
              <a:rPr lang="en-US" baseline="30000" dirty="0" smtClean="0"/>
              <a:t>1-3</a:t>
            </a:r>
            <a:r>
              <a:rPr lang="en-US" dirty="0" smtClean="0"/>
              <a:t>So what do we do? Keep on sinning so God can keep on forgiving? I should hope not! If we’ve left the country where sin is sovereign, how can we still live in our old house there? Or didn’t you realize we packed up and left there for good? That is what happened in baptism. When we went under the water, we left the old country of sin behind; when we came up out of the water, we entered into the new country of grace—a new life in a new land! </a:t>
            </a:r>
          </a:p>
        </p:txBody>
      </p:sp>
    </p:spTree>
    <p:extLst>
      <p:ext uri="{BB962C8B-B14F-4D97-AF65-F5344CB8AC3E}">
        <p14:creationId xmlns:p14="http://schemas.microsoft.com/office/powerpoint/2010/main" val="1686378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WHY DOES IT MATTER?</a:t>
            </a:r>
            <a:endParaRPr lang="en-US" dirty="0"/>
          </a:p>
        </p:txBody>
      </p:sp>
      <p:sp>
        <p:nvSpPr>
          <p:cNvPr id="3" name="Content Placeholder 2"/>
          <p:cNvSpPr>
            <a:spLocks noGrp="1"/>
          </p:cNvSpPr>
          <p:nvPr>
            <p:ph idx="1"/>
          </p:nvPr>
        </p:nvSpPr>
        <p:spPr/>
        <p:txBody>
          <a:bodyPr>
            <a:normAutofit/>
          </a:bodyPr>
          <a:lstStyle/>
          <a:p>
            <a:pPr lvl="0"/>
            <a:r>
              <a:rPr lang="en-US" dirty="0" smtClean="0"/>
              <a:t>C.	Because Baptism is also a Resurrection</a:t>
            </a:r>
          </a:p>
          <a:p>
            <a:pPr lvl="1"/>
            <a:r>
              <a:rPr lang="en-US" dirty="0" smtClean="0"/>
              <a:t>Romans 6:3-5 </a:t>
            </a:r>
            <a:r>
              <a:rPr lang="en-US" baseline="30000" dirty="0" smtClean="0"/>
              <a:t>MSG </a:t>
            </a:r>
          </a:p>
          <a:p>
            <a:pPr lvl="2"/>
            <a:r>
              <a:rPr lang="en-US" baseline="30000" dirty="0" smtClean="0"/>
              <a:t>3-5</a:t>
            </a:r>
            <a:r>
              <a:rPr lang="en-US" dirty="0" smtClean="0"/>
              <a:t>That’s what baptism into the life of Jesus means. When we are lowered into the water, it is like the burial of Jesus; when we are raised up out of the water, it is like the resurrection of Jesus. Each of us is raised into a light-filled world by our Father so that we can see where we’re going in our new grace-sovereign country.  </a:t>
            </a:r>
          </a:p>
        </p:txBody>
      </p:sp>
    </p:spTree>
    <p:extLst>
      <p:ext uri="{BB962C8B-B14F-4D97-AF65-F5344CB8AC3E}">
        <p14:creationId xmlns:p14="http://schemas.microsoft.com/office/powerpoint/2010/main" val="2854040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smtClean="0"/>
              <a:t>II.	WHY DOES IT MATTER?</a:t>
            </a:r>
            <a:endParaRPr lang="en-US" dirty="0"/>
          </a:p>
        </p:txBody>
      </p:sp>
      <p:sp>
        <p:nvSpPr>
          <p:cNvPr id="3" name="Content Placeholder 2"/>
          <p:cNvSpPr>
            <a:spLocks noGrp="1"/>
          </p:cNvSpPr>
          <p:nvPr>
            <p:ph idx="1"/>
          </p:nvPr>
        </p:nvSpPr>
        <p:spPr/>
        <p:txBody>
          <a:bodyPr>
            <a:normAutofit/>
          </a:bodyPr>
          <a:lstStyle/>
          <a:p>
            <a:pPr lvl="0"/>
            <a:r>
              <a:rPr lang="en-US" dirty="0" smtClean="0"/>
              <a:t>D</a:t>
            </a:r>
            <a:r>
              <a:rPr lang="en-US" dirty="0" smtClean="0"/>
              <a:t>.	Because Baptism is the Commissioning of a New Life</a:t>
            </a:r>
          </a:p>
          <a:p>
            <a:pPr lvl="1"/>
            <a:r>
              <a:rPr lang="en-US" dirty="0" smtClean="0"/>
              <a:t>Romans 6:6-11 </a:t>
            </a:r>
            <a:r>
              <a:rPr lang="en-US" baseline="30000" dirty="0" smtClean="0"/>
              <a:t>MSG </a:t>
            </a:r>
          </a:p>
          <a:p>
            <a:pPr lvl="2"/>
            <a:r>
              <a:rPr lang="en-US" baseline="30000" dirty="0" smtClean="0"/>
              <a:t>6-11 </a:t>
            </a:r>
            <a:r>
              <a:rPr lang="en-US" dirty="0" smtClean="0"/>
              <a:t>Could it be any clearer? Our old way of life was nailed to the cross with Christ, a decisive end to that sin-miserable life—no longer captive to sin’s demands! What we believe is this: If we get included in Christ’s sin-conquering death, we also get included in his life-saving resurrection. We know that when Jesus was raised from the dead it was a signal of the end of death-as-the-end. Never again will death have the last word. When Jesus died, he took sin down with him, but alive he brings God down to us. From now on, think of it this way: Sin speaks a dead language that means nothing to you; God speaks your mother tongue, and you hang on every word. You are dead to sin and alive to God. That’s what Jesus did.</a:t>
            </a:r>
          </a:p>
        </p:txBody>
      </p:sp>
    </p:spTree>
    <p:extLst>
      <p:ext uri="{BB962C8B-B14F-4D97-AF65-F5344CB8AC3E}">
        <p14:creationId xmlns:p14="http://schemas.microsoft.com/office/powerpoint/2010/main" val="16104151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lvl="0"/>
            <a:r>
              <a:rPr lang="en-US" dirty="0" smtClean="0"/>
              <a:t>II.	WHY DOES IT MATTER?</a:t>
            </a:r>
            <a:endParaRPr lang="en-US" dirty="0"/>
          </a:p>
        </p:txBody>
      </p:sp>
      <p:sp>
        <p:nvSpPr>
          <p:cNvPr id="3" name="Content Placeholder 2"/>
          <p:cNvSpPr>
            <a:spLocks noGrp="1"/>
          </p:cNvSpPr>
          <p:nvPr>
            <p:ph idx="1"/>
          </p:nvPr>
        </p:nvSpPr>
        <p:spPr/>
        <p:txBody>
          <a:bodyPr>
            <a:normAutofit/>
          </a:bodyPr>
          <a:lstStyle/>
          <a:p>
            <a:r>
              <a:rPr lang="en-US" dirty="0"/>
              <a:t>D.	Because Baptism is the Commissioning of a New Life</a:t>
            </a:r>
          </a:p>
          <a:p>
            <a:pPr lvl="1"/>
            <a:r>
              <a:rPr lang="en-US" dirty="0" smtClean="0"/>
              <a:t>Romans 6:12-14 </a:t>
            </a:r>
            <a:r>
              <a:rPr lang="en-US" baseline="30000" dirty="0"/>
              <a:t>MSG </a:t>
            </a:r>
            <a:endParaRPr lang="en-US" baseline="30000" dirty="0" smtClean="0"/>
          </a:p>
          <a:p>
            <a:pPr lvl="2"/>
            <a:r>
              <a:rPr lang="en-US" baseline="30000" dirty="0" smtClean="0"/>
              <a:t>12-14</a:t>
            </a:r>
            <a:r>
              <a:rPr lang="en-US" dirty="0" smtClean="0"/>
              <a:t> </a:t>
            </a:r>
            <a:r>
              <a:rPr lang="en-US" dirty="0"/>
              <a:t>That means you must not give sin a vote in the way you conduct your lives. Don’t give it the time of day. Don’t even run little errands that are connected with that old way of life. Throw yourselves wholeheartedly and full-time—remember, you’ve been raised from the dead!—into God’s way of doing things. Sin can’t tell you how to live. After all, you’re not living under that old tyranny any longer. You’re living in the freedom of God.</a:t>
            </a:r>
            <a:endParaRPr lang="en-US" dirty="0" smtClean="0"/>
          </a:p>
        </p:txBody>
      </p:sp>
    </p:spTree>
    <p:extLst>
      <p:ext uri="{BB962C8B-B14F-4D97-AF65-F5344CB8AC3E}">
        <p14:creationId xmlns:p14="http://schemas.microsoft.com/office/powerpoint/2010/main" val="25865828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 name="Title 1"/>
          <p:cNvSpPr>
            <a:spLocks noGrp="1"/>
          </p:cNvSpPr>
          <p:nvPr>
            <p:ph type="title"/>
          </p:nvPr>
        </p:nvSpPr>
        <p:spPr>
          <a:xfrm>
            <a:off x="62204" y="453"/>
            <a:ext cx="10267129" cy="1151941"/>
          </a:xfrm>
        </p:spPr>
        <p:txBody>
          <a:bodyPr/>
          <a:lstStyle/>
          <a:p>
            <a:pPr lvl="0"/>
            <a:r>
              <a:rPr lang="en-US" dirty="0" smtClean="0"/>
              <a:t>III.	WHAT SHOULD I EXPECT?</a:t>
            </a:r>
            <a:endParaRPr lang="en-US" dirty="0"/>
          </a:p>
        </p:txBody>
      </p:sp>
      <p:sp>
        <p:nvSpPr>
          <p:cNvPr id="3" name="Content Placeholder 2"/>
          <p:cNvSpPr>
            <a:spLocks noGrp="1"/>
          </p:cNvSpPr>
          <p:nvPr>
            <p:ph idx="1"/>
          </p:nvPr>
        </p:nvSpPr>
        <p:spPr>
          <a:xfrm>
            <a:off x="62203" y="1152395"/>
            <a:ext cx="12058261" cy="5705606"/>
          </a:xfrm>
        </p:spPr>
        <p:txBody>
          <a:bodyPr>
            <a:normAutofit/>
          </a:bodyPr>
          <a:lstStyle/>
          <a:p>
            <a:pPr marL="461963" lvl="0" indent="-461963">
              <a:lnSpc>
                <a:spcPct val="120000"/>
              </a:lnSpc>
            </a:pPr>
            <a:r>
              <a:rPr lang="en-US" sz="3600" dirty="0" smtClean="0"/>
              <a:t>A.	Church Picnic at ORC (BYO Picnic Lunch and Drinks)</a:t>
            </a:r>
          </a:p>
          <a:p>
            <a:pPr marL="461963" lvl="0" indent="-461963">
              <a:lnSpc>
                <a:spcPct val="120000"/>
              </a:lnSpc>
            </a:pPr>
            <a:r>
              <a:rPr lang="en-US" sz="3600" dirty="0" smtClean="0"/>
              <a:t>B.	Those Getting Baptized  (Wear shorts and dark t-shirt/tank)</a:t>
            </a:r>
          </a:p>
          <a:p>
            <a:pPr marL="860425" lvl="1" indent="-411163">
              <a:lnSpc>
                <a:spcPct val="90000"/>
              </a:lnSpc>
            </a:pPr>
            <a:r>
              <a:rPr lang="en-US" i="0" dirty="0" smtClean="0"/>
              <a:t>1.	Why do you want to get baptized?</a:t>
            </a:r>
          </a:p>
          <a:p>
            <a:pPr marL="860425" lvl="1" indent="-411163">
              <a:lnSpc>
                <a:spcPct val="90000"/>
              </a:lnSpc>
            </a:pPr>
            <a:r>
              <a:rPr lang="en-US" i="0" dirty="0" smtClean="0"/>
              <a:t>2.	Do you renounce all sin and the devil from this day forward?</a:t>
            </a:r>
          </a:p>
          <a:p>
            <a:pPr marL="860425" lvl="1" indent="-411163">
              <a:lnSpc>
                <a:spcPct val="90000"/>
              </a:lnSpc>
            </a:pPr>
            <a:r>
              <a:rPr lang="en-US" i="0" dirty="0" smtClean="0"/>
              <a:t>3.	Do you agree to partner with God from this day forward?</a:t>
            </a:r>
          </a:p>
          <a:p>
            <a:pPr marL="860425" lvl="1" indent="-411163">
              <a:lnSpc>
                <a:spcPct val="90000"/>
              </a:lnSpc>
            </a:pPr>
            <a:r>
              <a:rPr lang="en-US" i="0" dirty="0" smtClean="0"/>
              <a:t>4.	We baptize you in the name of the Father, Son and Holy Spirit.</a:t>
            </a:r>
          </a:p>
          <a:p>
            <a:pPr marL="860425" lvl="1" indent="-411163">
              <a:lnSpc>
                <a:spcPct val="90000"/>
              </a:lnSpc>
            </a:pPr>
            <a:r>
              <a:rPr lang="en-US" i="0" dirty="0" smtClean="0"/>
              <a:t>5.	Anointing with Oil</a:t>
            </a:r>
          </a:p>
          <a:p>
            <a:pPr marL="860425" lvl="1" indent="-411163">
              <a:lnSpc>
                <a:spcPct val="90000"/>
              </a:lnSpc>
            </a:pPr>
            <a:r>
              <a:rPr lang="en-US" i="0" dirty="0" smtClean="0"/>
              <a:t>6.	Celebration!</a:t>
            </a:r>
          </a:p>
          <a:p>
            <a:pPr lvl="0"/>
            <a:endParaRPr lang="en-US" dirty="0"/>
          </a:p>
        </p:txBody>
      </p:sp>
    </p:spTree>
    <p:extLst>
      <p:ext uri="{BB962C8B-B14F-4D97-AF65-F5344CB8AC3E}">
        <p14:creationId xmlns:p14="http://schemas.microsoft.com/office/powerpoint/2010/main" val="33662093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theme/theme1.xml><?xml version="1.0" encoding="utf-8"?>
<a:theme xmlns:a="http://schemas.openxmlformats.org/drawingml/2006/main" name="12_2303_Hungry">
  <a:themeElements>
    <a:clrScheme name="Blue">
      <a:dk1>
        <a:sysClr val="windowText" lastClr="000000"/>
      </a:dk1>
      <a:lt1>
        <a:sysClr val="window" lastClr="FFFFFF"/>
      </a:lt1>
      <a:dk2>
        <a:srgbClr val="17406D"/>
      </a:dk2>
      <a:lt2>
        <a:srgbClr val="DBEFF9"/>
      </a:lt2>
      <a:accent1>
        <a:srgbClr val="0F6FC6"/>
      </a:accent1>
      <a:accent2>
        <a:srgbClr val="009DD9"/>
      </a:accent2>
      <a:accent3>
        <a:srgbClr val="0BD0D9"/>
      </a:accent3>
      <a:accent4>
        <a:srgbClr val="10CF9B"/>
      </a:accent4>
      <a:accent5>
        <a:srgbClr val="7CCA62"/>
      </a:accent5>
      <a:accent6>
        <a:srgbClr val="A5C249"/>
      </a:accent6>
      <a:hlink>
        <a:srgbClr val="F49100"/>
      </a:hlink>
      <a:folHlink>
        <a:srgbClr val="85DFD0"/>
      </a:folHlink>
    </a:clrScheme>
    <a:fontScheme name="Office Them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2605_InsideTheKingdom.potx" id="{55AEA7D4-DF8E-4EE9-B27E-E30D0EF59CEA}" vid="{FE8C6058-61D8-4ED0-AA96-FBE9C5778BE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11086</TotalTime>
  <Words>51</Words>
  <Application>Microsoft Office PowerPoint</Application>
  <PresentationFormat>Widescreen</PresentationFormat>
  <Paragraphs>47</Paragraphs>
  <Slides>10</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10</vt:i4>
      </vt:variant>
    </vt:vector>
  </HeadingPairs>
  <TitlesOfParts>
    <vt:vector size="13" baseType="lpstr">
      <vt:lpstr>Arial</vt:lpstr>
      <vt:lpstr>Calibri</vt:lpstr>
      <vt:lpstr>12_2303_Hungry</vt:lpstr>
      <vt:lpstr>Why Dunk?</vt:lpstr>
      <vt:lpstr>I. WHAT DOES “BAPTISM” MEAN?</vt:lpstr>
      <vt:lpstr>II. WHY DOES IT MATTER?</vt:lpstr>
      <vt:lpstr>II. WHY DOES IT MATTER?</vt:lpstr>
      <vt:lpstr>II. WHY DOES IT MATTER?</vt:lpstr>
      <vt:lpstr>II. WHY DOES IT MATTER?</vt:lpstr>
      <vt:lpstr>II. WHY DOES IT MATTER?</vt:lpstr>
      <vt:lpstr>II. WHY DOES IT MATTER?</vt:lpstr>
      <vt:lpstr>III. WHAT SHOULD I EXPECT?</vt:lpstr>
      <vt:lpstr>Why Dunk?</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260726_Why Dunk?</dc:title>
  <dc:creator>Ron Proper</dc:creator>
  <cp:lastModifiedBy>Ron Proper</cp:lastModifiedBy>
  <cp:revision>615</cp:revision>
  <dcterms:created xsi:type="dcterms:W3CDTF">2020-03-05T19:02:39Z</dcterms:created>
  <dcterms:modified xsi:type="dcterms:W3CDTF">2026-07-24T00:10:01Z</dcterms:modified>
</cp:coreProperties>
</file>