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8"/>
  </p:notesMasterIdLst>
  <p:sldIdLst>
    <p:sldId id="277" r:id="rId2"/>
    <p:sldId id="278" r:id="rId3"/>
    <p:sldId id="279" r:id="rId4"/>
    <p:sldId id="281" r:id="rId5"/>
    <p:sldId id="280" r:id="rId6"/>
    <p:sldId id="28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5EA"/>
    <a:srgbClr val="D5E3EE"/>
    <a:srgbClr val="B9CEE1"/>
    <a:srgbClr val="688EF8"/>
    <a:srgbClr val="39A1F7"/>
    <a:srgbClr val="74B4F7"/>
    <a:srgbClr val="8CCAB3"/>
    <a:srgbClr val="62A089"/>
    <a:srgbClr val="5B9982"/>
    <a:srgbClr val="5694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20" autoAdjust="0"/>
  </p:normalViewPr>
  <p:slideViewPr>
    <p:cSldViewPr snapToGrid="0">
      <p:cViewPr varScale="1">
        <p:scale>
          <a:sx n="73" d="100"/>
          <a:sy n="73" d="100"/>
        </p:scale>
        <p:origin x="149"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0797D-9484-4818-8663-8F0F8589647C}"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74322-CFFB-4535-97CE-615987C5DC20}" type="slidenum">
              <a:rPr lang="en-US" smtClean="0"/>
              <a:t>‹#›</a:t>
            </a:fld>
            <a:endParaRPr lang="en-US"/>
          </a:p>
        </p:txBody>
      </p:sp>
    </p:spTree>
    <p:extLst>
      <p:ext uri="{BB962C8B-B14F-4D97-AF65-F5344CB8AC3E}">
        <p14:creationId xmlns:p14="http://schemas.microsoft.com/office/powerpoint/2010/main" val="332081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74322-CFFB-4535-97CE-615987C5DC20}" type="slidenum">
              <a:rPr lang="en-US" smtClean="0"/>
              <a:t>1</a:t>
            </a:fld>
            <a:endParaRPr lang="en-US"/>
          </a:p>
        </p:txBody>
      </p:sp>
    </p:spTree>
    <p:extLst>
      <p:ext uri="{BB962C8B-B14F-4D97-AF65-F5344CB8AC3E}">
        <p14:creationId xmlns:p14="http://schemas.microsoft.com/office/powerpoint/2010/main" val="3964883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281448"/>
            <a:ext cx="12191999" cy="1576552"/>
          </a:xfrm>
          <a:noFill/>
        </p:spPr>
        <p:txBody>
          <a:bodyPr vert="horz" lIns="91440" tIns="45720" rIns="91440" bIns="45720" rtlCol="0" anchor="ctr">
            <a:noAutofit/>
          </a:bodyPr>
          <a:lstStyle>
            <a:lvl1pPr algn="ctr">
              <a:lnSpc>
                <a:spcPct val="80000"/>
              </a:lnSpc>
              <a:defRPr lang="en-US" sz="9600" b="1" dirty="0">
                <a:solidFill>
                  <a:schemeClr val="accent3">
                    <a:lumMod val="60000"/>
                    <a:lumOff val="40000"/>
                  </a:schemeClr>
                </a:solidFill>
                <a:effectLst>
                  <a:outerShdw blurRad="38100" dist="38100" dir="2700000" algn="tl">
                    <a:srgbClr val="000000">
                      <a:alpha val="43137"/>
                    </a:srgbClr>
                  </a:outerShdw>
                </a:effectLst>
              </a:defRPr>
            </a:lvl1pPr>
          </a:lstStyle>
          <a:p>
            <a:pPr lvl="0" algn="ctr"/>
            <a:r>
              <a:rPr lang="en-US" dirty="0"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accent2">
                    <a:lumMod val="20000"/>
                    <a:lumOff val="80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378689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0267129" cy="903437"/>
          </a:xfrm>
          <a:solidFill>
            <a:schemeClr val="tx2">
              <a:lumMod val="75000"/>
              <a:alpha val="45000"/>
            </a:schemeClr>
          </a:solidFill>
        </p:spPr>
        <p:txBody>
          <a:bodyPr vert="horz" lIns="91440" tIns="45720" rIns="91440" bIns="45720" rtlCol="0" anchor="ctr">
            <a:noAutofit/>
          </a:bodyPr>
          <a:lstStyle>
            <a:lvl1pPr>
              <a:tabLst>
                <a:tab pos="1030288" algn="l"/>
                <a:tab pos="6400800" algn="ctr"/>
                <a:tab pos="11718925" algn="r"/>
              </a:tabLst>
              <a:defRPr lang="en-US" sz="6600" dirty="0">
                <a:solidFill>
                  <a:srgbClr val="42C5EA"/>
                </a:solidFill>
                <a:effectLst>
                  <a:outerShdw blurRad="50800" dist="38100" dir="2700000" algn="tl" rotWithShape="0">
                    <a:prstClr val="black">
                      <a:alpha val="75000"/>
                    </a:prstClr>
                  </a:outerShdw>
                </a:effectLst>
              </a:defRPr>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62203" y="903891"/>
            <a:ext cx="12058261" cy="5954110"/>
          </a:xfrm>
        </p:spPr>
        <p:txBody>
          <a:bodyPr>
            <a:normAutofit/>
          </a:bodyPr>
          <a:lstStyle>
            <a:lvl1pPr marL="284163" indent="-6350" algn="l" defTabSz="685800" rtl="0" eaLnBrk="1" latinLnBrk="0" hangingPunct="1">
              <a:lnSpc>
                <a:spcPct val="80000"/>
              </a:lnSpc>
              <a:spcBef>
                <a:spcPts val="0"/>
              </a:spcBef>
              <a:spcAft>
                <a:spcPts val="1200"/>
              </a:spcAft>
              <a:buFont typeface="Arial" panose="020B0604020202020204" pitchFamily="34" charset="0"/>
              <a:buNone/>
              <a:tabLst>
                <a:tab pos="1030288" algn="l"/>
              </a:tabLst>
              <a:defRPr lang="en-US" sz="4000" b="1" i="0" kern="1200" dirty="0" smtClean="0">
                <a:solidFill>
                  <a:schemeClr val="bg2"/>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0000"/>
              </a:lnSpc>
              <a:spcBef>
                <a:spcPts val="0"/>
              </a:spcBef>
              <a:spcAft>
                <a:spcPts val="6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625475" indent="0" algn="l" defTabSz="685800" rtl="0" eaLnBrk="1" latinLnBrk="0" hangingPunct="1">
              <a:lnSpc>
                <a:spcPct val="80000"/>
              </a:lnSpc>
              <a:spcBef>
                <a:spcPts val="0"/>
              </a:spcBef>
              <a:buFont typeface="Arial" panose="020B0604020202020204" pitchFamily="34" charset="0"/>
              <a:buNone/>
              <a:defRPr lang="en-US" sz="3600" b="1" i="1"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0998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5" y="-4149"/>
            <a:ext cx="12117355" cy="1161145"/>
          </a:xfrm>
          <a:solidFill>
            <a:schemeClr val="tx2">
              <a:lumMod val="75000"/>
              <a:alpha val="45000"/>
            </a:schemeClr>
          </a:solidFill>
        </p:spPr>
        <p:txBody>
          <a:bodyPr vert="horz" lIns="91440" tIns="45720" rIns="91440" bIns="45720" rtlCol="0" anchor="ctr">
            <a:noAutofit/>
          </a:bodyPr>
          <a:lstStyle>
            <a:lvl1pPr>
              <a:defRPr lang="en-US" sz="4000" dirty="0">
                <a:solidFill>
                  <a:srgbClr val="42C5EA"/>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1156996"/>
            <a:ext cx="12117355" cy="5701004"/>
          </a:xfrm>
        </p:spPr>
        <p:txBody>
          <a:bodyPr vert="horz" lIns="91440" tIns="45720" rIns="91440" bIns="45720" rtlCol="0">
            <a:normAutofit/>
          </a:bodyPr>
          <a:lstStyle>
            <a:lvl1pPr>
              <a:defRPr lang="en-US" i="0" smtClean="0">
                <a:solidFill>
                  <a:schemeClr val="bg2"/>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smtClean="0">
                <a:solidFill>
                  <a:schemeClr val="bg2">
                    <a:lumMod val="75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284163" lvl="0" indent="-6350" defTabSz="685800">
              <a:lnSpc>
                <a:spcPct val="80000"/>
              </a:lnSpc>
              <a:spcBef>
                <a:spcPts val="0"/>
              </a:spcBef>
              <a:spcAft>
                <a:spcPts val="1200"/>
              </a:spcAft>
              <a:tabLst>
                <a:tab pos="1770063" algn="l"/>
              </a:tabLst>
            </a:pPr>
            <a:r>
              <a:rPr lang="en-US" dirty="0" smtClean="0"/>
              <a:t>Click to edit Master text styles</a:t>
            </a:r>
          </a:p>
          <a:p>
            <a:pPr marL="284163" lvl="1" indent="-6350" defTabSz="685800">
              <a:lnSpc>
                <a:spcPct val="80000"/>
              </a:lnSpc>
              <a:spcBef>
                <a:spcPts val="0"/>
              </a:spcBef>
              <a:spcAft>
                <a:spcPts val="1200"/>
              </a:spcAft>
              <a:tabLst>
                <a:tab pos="1770063" algn="l"/>
              </a:tabLst>
            </a:pPr>
            <a:r>
              <a:rPr lang="en-US" dirty="0" smtClean="0"/>
              <a:t>Second level</a:t>
            </a:r>
          </a:p>
          <a:p>
            <a:pPr marL="284163" lvl="2" indent="-6350" defTabSz="685800">
              <a:lnSpc>
                <a:spcPct val="80000"/>
              </a:lnSpc>
              <a:spcBef>
                <a:spcPts val="0"/>
              </a:spcBef>
              <a:spcAft>
                <a:spcPts val="1200"/>
              </a:spcAft>
              <a:tabLst>
                <a:tab pos="1770063" algn="l"/>
              </a:tabLst>
            </a:pPr>
            <a:r>
              <a:rPr lang="en-US" dirty="0" smtClean="0"/>
              <a:t>Third level</a:t>
            </a:r>
          </a:p>
          <a:p>
            <a:pPr marL="284163" lvl="3" indent="-6350" defTabSz="685800">
              <a:lnSpc>
                <a:spcPct val="80000"/>
              </a:lnSpc>
              <a:spcBef>
                <a:spcPts val="0"/>
              </a:spcBef>
              <a:spcAft>
                <a:spcPts val="1200"/>
              </a:spcAft>
              <a:tabLst>
                <a:tab pos="1770063" algn="l"/>
              </a:tabLst>
            </a:pPr>
            <a:r>
              <a:rPr lang="en-US" dirty="0" smtClean="0"/>
              <a:t>Fourth level</a:t>
            </a:r>
          </a:p>
          <a:p>
            <a:pPr marL="284163" lvl="4" indent="-6350" defTabSz="685800">
              <a:lnSpc>
                <a:spcPct val="80000"/>
              </a:lnSpc>
              <a:spcBef>
                <a:spcPts val="0"/>
              </a:spcBef>
              <a:spcAft>
                <a:spcPts val="1200"/>
              </a:spcAft>
              <a:tabLst>
                <a:tab pos="1770063" algn="l"/>
              </a:tabLst>
            </a:pPr>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B9CEE1"/>
              </a:gs>
              <a:gs pos="100000">
                <a:srgbClr val="E4E5EA"/>
              </a:gs>
            </a:gsLst>
            <a:lin ang="5400000" scaled="1"/>
            <a:tileRect/>
          </a:gradFill>
        </p:spPr>
        <p:txBody>
          <a:bodyPr anchor="b">
            <a:noAutofit/>
          </a:bodyPr>
          <a:lstStyle>
            <a:lvl1pPr>
              <a:defRPr sz="3200" b="1">
                <a:solidFill>
                  <a:schemeClr val="accent6">
                    <a:lumMod val="50000"/>
                  </a:schemeClr>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1767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a:solidFill>
            <a:schemeClr val="tx2">
              <a:lumMod val="75000"/>
              <a:alpha val="49000"/>
            </a:schemeClr>
          </a:solidFill>
        </p:spPr>
        <p:txBody>
          <a:bodyPr/>
          <a:lstStyle>
            <a:lvl1pPr>
              <a:defRPr sz="4400">
                <a:solidFill>
                  <a:srgbClr val="42C5EA"/>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bg1"/>
                </a:solidFill>
                <a:effectLst>
                  <a:outerShdw blurRad="38100" dist="38100" dir="2700000" algn="tl">
                    <a:srgbClr val="000000">
                      <a:alpha val="43137"/>
                    </a:srgbClr>
                  </a:outerShdw>
                </a:effectLst>
              </a:defRPr>
            </a:lvl1pPr>
            <a:lvl2pPr>
              <a:defRPr sz="3200" b="1">
                <a:solidFill>
                  <a:schemeClr val="bg1"/>
                </a:solidFill>
                <a:effectLst>
                  <a:outerShdw blurRad="38100" dist="38100" dir="2700000" algn="tl">
                    <a:srgbClr val="000000">
                      <a:alpha val="43137"/>
                    </a:srgbClr>
                  </a:outerShdw>
                </a:effectLst>
              </a:defRPr>
            </a:lvl2pPr>
            <a:lvl3pPr>
              <a:defRPr sz="2800" b="1">
                <a:solidFill>
                  <a:schemeClr val="bg1"/>
                </a:solidFill>
                <a:effectLst>
                  <a:outerShdw blurRad="38100" dist="38100" dir="2700000" algn="tl">
                    <a:srgbClr val="000000">
                      <a:alpha val="43137"/>
                    </a:srgbClr>
                  </a:outerShdw>
                </a:effectLst>
              </a:defRPr>
            </a:lvl3pPr>
            <a:lvl4pPr>
              <a:defRPr sz="2000" b="1">
                <a:solidFill>
                  <a:schemeClr val="bg1"/>
                </a:solidFill>
                <a:effectLst>
                  <a:outerShdw blurRad="38100" dist="38100" dir="2700000" algn="tl">
                    <a:srgbClr val="000000">
                      <a:alpha val="43137"/>
                    </a:srgbClr>
                  </a:outerShdw>
                </a:effectLst>
              </a:defRPr>
            </a:lvl4pPr>
            <a:lvl5pPr>
              <a:defRPr sz="2000" b="1">
                <a:solidFill>
                  <a:schemeClr val="bg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2"/>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41845407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a:solidFill>
            <a:schemeClr val="tx2">
              <a:lumMod val="75000"/>
              <a:alpha val="45000"/>
            </a:schemeClr>
          </a:solidFill>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284163" lvl="0" indent="-6350" defTabSz="685800">
              <a:lnSpc>
                <a:spcPct val="80000"/>
              </a:lnSpc>
              <a:spcBef>
                <a:spcPts val="0"/>
              </a:spcBef>
              <a:spcAft>
                <a:spcPts val="1200"/>
              </a:spcAft>
              <a:tabLst>
                <a:tab pos="1770063" algn="l"/>
              </a:tabLst>
            </a:pPr>
            <a:r>
              <a:rPr lang="en-US" smtClean="0"/>
              <a:t>Click to edit Master text styles</a:t>
            </a:r>
          </a:p>
          <a:p>
            <a:pPr marL="284163" lvl="1" indent="-6350" defTabSz="685800">
              <a:lnSpc>
                <a:spcPct val="80000"/>
              </a:lnSpc>
              <a:spcBef>
                <a:spcPts val="0"/>
              </a:spcBef>
              <a:spcAft>
                <a:spcPts val="1200"/>
              </a:spcAft>
              <a:tabLst>
                <a:tab pos="1770063" algn="l"/>
              </a:tabLst>
            </a:pPr>
            <a:r>
              <a:rPr lang="en-US" smtClean="0"/>
              <a:t>Second level</a:t>
            </a:r>
          </a:p>
          <a:p>
            <a:pPr marL="284163" lvl="2" indent="-6350" defTabSz="685800">
              <a:lnSpc>
                <a:spcPct val="80000"/>
              </a:lnSpc>
              <a:spcBef>
                <a:spcPts val="0"/>
              </a:spcBef>
              <a:spcAft>
                <a:spcPts val="1200"/>
              </a:spcAft>
              <a:tabLst>
                <a:tab pos="1770063" algn="l"/>
              </a:tabLst>
            </a:pPr>
            <a:r>
              <a:rPr lang="en-US" smtClean="0"/>
              <a:t>Third level</a:t>
            </a:r>
          </a:p>
          <a:p>
            <a:pPr marL="284163" lvl="3" indent="-6350" defTabSz="685800">
              <a:lnSpc>
                <a:spcPct val="80000"/>
              </a:lnSpc>
              <a:spcBef>
                <a:spcPts val="0"/>
              </a:spcBef>
              <a:spcAft>
                <a:spcPts val="1200"/>
              </a:spcAft>
              <a:tabLst>
                <a:tab pos="1770063" algn="l"/>
              </a:tabLst>
            </a:pPr>
            <a:r>
              <a:rPr lang="en-US" smtClean="0"/>
              <a:t>Fourth level</a:t>
            </a:r>
          </a:p>
          <a:p>
            <a:pPr marL="284163" lvl="4" indent="-6350" defTabSz="685800">
              <a:lnSpc>
                <a:spcPct val="80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70532230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rgbClr val="42C5EA"/>
          </a:solidFill>
          <a:effectLst>
            <a:outerShdw blurRad="50800" dist="38100" dir="2700000" algn="tl" rotWithShape="0">
              <a:prstClr val="black">
                <a:alpha val="75000"/>
              </a:prst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i="1" kern="1200" smtClean="0">
          <a:solidFill>
            <a:schemeClr val="bg2"/>
          </a:solidFill>
          <a:effectLst>
            <a:outerShdw blurRad="38100" dist="38100" dir="2700000" algn="tl">
              <a:srgbClr val="000000">
                <a:alpha val="43137"/>
              </a:srgb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1"/>
          </a:solidFill>
          <a:effectLst>
            <a:outerShdw blurRad="38100" dist="38100" dir="2700000" algn="tl">
              <a:srgbClr val="000000">
                <a:alpha val="43137"/>
              </a:srgb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2">
              <a:lumMod val="75000"/>
            </a:schemeClr>
          </a:solidFill>
          <a:effectLst>
            <a:outerShdw blurRad="38100" dist="38100" dir="2700000" algn="tl">
              <a:srgbClr val="000000">
                <a:alpha val="43137"/>
              </a:srgb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Why </a:t>
            </a:r>
            <a:r>
              <a:rPr lang="en-US" dirty="0" smtClean="0"/>
              <a:t>Drink?</a:t>
            </a:r>
            <a:endParaRPr lang="en-US" dirty="0"/>
          </a:p>
        </p:txBody>
      </p:sp>
      <p:sp>
        <p:nvSpPr>
          <p:cNvPr id="3" name="Content Placeholder 2"/>
          <p:cNvSpPr>
            <a:spLocks noGrp="1"/>
          </p:cNvSpPr>
          <p:nvPr>
            <p:ph type="subTitle" idx="1"/>
          </p:nvPr>
        </p:nvSpPr>
        <p:spPr/>
        <p:txBody>
          <a:bodyPr/>
          <a:lstStyle/>
          <a:p>
            <a:pPr lvl="0"/>
            <a:r>
              <a:rPr lang="en-US" dirty="0" smtClean="0"/>
              <a:t>July </a:t>
            </a:r>
            <a:r>
              <a:rPr lang="en-US" dirty="0" smtClean="0"/>
              <a:t>19</a:t>
            </a:r>
          </a:p>
        </p:txBody>
      </p:sp>
    </p:spTree>
    <p:extLst>
      <p:ext uri="{BB962C8B-B14F-4D97-AF65-F5344CB8AC3E}">
        <p14:creationId xmlns:p14="http://schemas.microsoft.com/office/powerpoint/2010/main" val="380514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6000" dirty="0"/>
              <a:t>Feast of Tabernacles/Shelters</a:t>
            </a:r>
          </a:p>
        </p:txBody>
      </p:sp>
      <p:sp>
        <p:nvSpPr>
          <p:cNvPr id="3" name="Content Placeholder 2"/>
          <p:cNvSpPr>
            <a:spLocks noGrp="1"/>
          </p:cNvSpPr>
          <p:nvPr>
            <p:ph idx="1"/>
          </p:nvPr>
        </p:nvSpPr>
        <p:spPr/>
        <p:txBody>
          <a:bodyPr>
            <a:normAutofit/>
          </a:bodyPr>
          <a:lstStyle/>
          <a:p>
            <a:pPr lvl="0"/>
            <a:r>
              <a:rPr lang="en-US" sz="6000" dirty="0" smtClean="0"/>
              <a:t>	Why?  </a:t>
            </a:r>
          </a:p>
          <a:p>
            <a:pPr marL="1033463" lvl="1" indent="-688975"/>
            <a:r>
              <a:rPr lang="en-US" sz="4400" dirty="0"/>
              <a:t>1.	For all observant Jews to gather in Jerusalem and worship</a:t>
            </a:r>
          </a:p>
          <a:p>
            <a:pPr marL="1033463" lvl="1" indent="-688975"/>
            <a:r>
              <a:rPr lang="en-US" sz="4400" dirty="0"/>
              <a:t>2.	To celebrate and give thanks for the harvest from God</a:t>
            </a:r>
          </a:p>
          <a:p>
            <a:pPr marL="1033463" lvl="1" indent="-688975"/>
            <a:r>
              <a:rPr lang="en-US" sz="4400" dirty="0"/>
              <a:t>3.	To remember God’s provision during the 40 years of camping in desert</a:t>
            </a:r>
          </a:p>
        </p:txBody>
      </p:sp>
    </p:spTree>
    <p:extLst>
      <p:ext uri="{BB962C8B-B14F-4D97-AF65-F5344CB8AC3E}">
        <p14:creationId xmlns:p14="http://schemas.microsoft.com/office/powerpoint/2010/main" val="342731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7:37-39 </a:t>
            </a:r>
            <a:r>
              <a:rPr lang="en-US" baseline="30000" dirty="0" smtClean="0"/>
              <a:t>ERV </a:t>
            </a:r>
            <a:endParaRPr lang="en-US" baseline="30000" dirty="0"/>
          </a:p>
        </p:txBody>
      </p:sp>
      <p:sp>
        <p:nvSpPr>
          <p:cNvPr id="3" name="Content Placeholder 2"/>
          <p:cNvSpPr>
            <a:spLocks noGrp="1"/>
          </p:cNvSpPr>
          <p:nvPr>
            <p:ph idx="1"/>
          </p:nvPr>
        </p:nvSpPr>
        <p:spPr/>
        <p:txBody>
          <a:bodyPr>
            <a:normAutofit/>
          </a:bodyPr>
          <a:lstStyle/>
          <a:p>
            <a:pPr lvl="1"/>
            <a:r>
              <a:rPr lang="en-US" sz="4400" baseline="30000" dirty="0" smtClean="0"/>
              <a:t>37</a:t>
            </a:r>
            <a:r>
              <a:rPr lang="en-US" sz="4400" dirty="0" smtClean="0"/>
              <a:t>The last day of the festival came. It was the most important day. On that day Jesus stood up and said loudly, “Whoever is thirsty may come to me and drink. </a:t>
            </a:r>
            <a:r>
              <a:rPr lang="en-US" sz="4400" baseline="30000" dirty="0" smtClean="0"/>
              <a:t>38</a:t>
            </a:r>
            <a:r>
              <a:rPr lang="en-US" sz="4400" dirty="0" smtClean="0"/>
              <a:t>If anyone believes in me, rivers of living water will flow out from their heart. That is what the Scriptures say.” </a:t>
            </a:r>
            <a:r>
              <a:rPr lang="en-US" sz="4400" baseline="30000" dirty="0" smtClean="0"/>
              <a:t>39</a:t>
            </a:r>
            <a:r>
              <a:rPr lang="en-US" sz="4400" dirty="0" smtClean="0"/>
              <a:t>Jesus was talking about the Spirit. The Spirit had not yet been given to people, because Jesus had not yet been raised to glory. But later, those who believed in Jesus would receive the Spirit.</a:t>
            </a:r>
          </a:p>
        </p:txBody>
      </p:sp>
    </p:spTree>
    <p:extLst>
      <p:ext uri="{BB962C8B-B14F-4D97-AF65-F5344CB8AC3E}">
        <p14:creationId xmlns:p14="http://schemas.microsoft.com/office/powerpoint/2010/main" val="316607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2203" y="454"/>
            <a:ext cx="10267129" cy="903437"/>
          </a:xfrm>
        </p:spPr>
        <p:txBody>
          <a:bodyPr/>
          <a:lstStyle/>
          <a:p>
            <a:pPr lvl="0"/>
            <a:r>
              <a:rPr lang="en-US" dirty="0"/>
              <a:t>John</a:t>
            </a:r>
            <a:r>
              <a:rPr lang="en-US" sz="4000" b="1" i="0" kern="1200" dirty="0" smtClean="0">
                <a:solidFill>
                  <a:schemeClr val="bg2"/>
                </a:solidFill>
                <a:effectLst>
                  <a:outerShdw blurRad="50800" dist="38100" dir="2700000" algn="tl" rotWithShape="0">
                    <a:srgbClr val="000000">
                      <a:alpha val="75000"/>
                    </a:srgbClr>
                  </a:outerShdw>
                </a:effectLst>
                <a:latin typeface="+mn-lt"/>
                <a:ea typeface="+mn-ea"/>
                <a:cs typeface="+mn-cs"/>
              </a:rPr>
              <a:t> </a:t>
            </a:r>
            <a:r>
              <a:rPr lang="en-US" dirty="0"/>
              <a:t>7:37-39 </a:t>
            </a:r>
            <a:r>
              <a:rPr lang="en-US" baseline="30000" dirty="0"/>
              <a:t>ERV</a:t>
            </a:r>
            <a:endParaRPr lang="en-US" baseline="30000" dirty="0"/>
          </a:p>
        </p:txBody>
      </p:sp>
      <p:sp>
        <p:nvSpPr>
          <p:cNvPr id="3" name="Content Placeholder 2"/>
          <p:cNvSpPr>
            <a:spLocks noGrp="1"/>
          </p:cNvSpPr>
          <p:nvPr>
            <p:ph idx="1"/>
          </p:nvPr>
        </p:nvSpPr>
        <p:spPr/>
        <p:txBody>
          <a:bodyPr>
            <a:normAutofit/>
          </a:bodyPr>
          <a:lstStyle/>
          <a:p>
            <a:pPr marL="914400" lvl="0" indent="-636588">
              <a:spcBef>
                <a:spcPts val="1200"/>
              </a:spcBef>
              <a:tabLst>
                <a:tab pos="914400" algn="l"/>
              </a:tabLst>
            </a:pPr>
            <a:r>
              <a:rPr lang="en-US" sz="4800" dirty="0" smtClean="0"/>
              <a:t>I.	DRINK TO SATISFY THIRST</a:t>
            </a:r>
          </a:p>
          <a:p>
            <a:pPr marL="1603375" lvl="1" indent="-688975"/>
            <a:r>
              <a:rPr lang="en-US" sz="4400" dirty="0" smtClean="0"/>
              <a:t>A.	Thirsty for Pure, Perfect, Unconditional, Forever Love</a:t>
            </a:r>
          </a:p>
          <a:p>
            <a:pPr marL="1603375" lvl="1" indent="-688975"/>
            <a:r>
              <a:rPr lang="en-US" sz="4400" dirty="0" smtClean="0"/>
              <a:t>B.	Thirsty for Deep Connection in Relationship</a:t>
            </a:r>
          </a:p>
          <a:p>
            <a:pPr marL="914400" indent="-636588">
              <a:spcBef>
                <a:spcPts val="1200"/>
              </a:spcBef>
              <a:tabLst>
                <a:tab pos="914400" algn="l"/>
              </a:tabLst>
            </a:pPr>
            <a:r>
              <a:rPr lang="en-US" sz="4800" dirty="0"/>
              <a:t>II.	DRINK TO HAVE RIVERS OF LIVING WATER FLOWING OUT</a:t>
            </a:r>
          </a:p>
        </p:txBody>
      </p:sp>
    </p:spTree>
    <p:extLst>
      <p:ext uri="{BB962C8B-B14F-4D97-AF65-F5344CB8AC3E}">
        <p14:creationId xmlns:p14="http://schemas.microsoft.com/office/powerpoint/2010/main" val="269041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Revelation 22:16-17 </a:t>
            </a:r>
            <a:r>
              <a:rPr lang="en-US" baseline="30000" dirty="0" smtClean="0"/>
              <a:t>NLT </a:t>
            </a:r>
            <a:endParaRPr lang="en-US" baseline="30000" dirty="0"/>
          </a:p>
        </p:txBody>
      </p:sp>
      <p:sp>
        <p:nvSpPr>
          <p:cNvPr id="3" name="Content Placeholder 2"/>
          <p:cNvSpPr>
            <a:spLocks noGrp="1"/>
          </p:cNvSpPr>
          <p:nvPr>
            <p:ph idx="1"/>
          </p:nvPr>
        </p:nvSpPr>
        <p:spPr/>
        <p:txBody>
          <a:bodyPr>
            <a:normAutofit/>
          </a:bodyPr>
          <a:lstStyle/>
          <a:p>
            <a:pPr lvl="1"/>
            <a:r>
              <a:rPr lang="en-US" sz="4400" baseline="30000" dirty="0" smtClean="0"/>
              <a:t>16</a:t>
            </a:r>
            <a:r>
              <a:rPr lang="en-US" sz="4400" dirty="0" smtClean="0"/>
              <a:t>“I, Jesus, have sent my angel to give you this message for the churches. I am both the source of David and the heir to his throne. I am the bright morning star.”  </a:t>
            </a:r>
            <a:r>
              <a:rPr lang="en-US" sz="4400" baseline="30000" dirty="0" smtClean="0"/>
              <a:t>17</a:t>
            </a:r>
            <a:r>
              <a:rPr lang="en-US" sz="4400" dirty="0" smtClean="0"/>
              <a:t>The Spirit and the bride say, “Come.” Let anyone who hears this say, “Come.” Let anyone who is thirsty come. Let anyone who desires drink freely from the water of life.</a:t>
            </a:r>
            <a:endParaRPr lang="en-US" sz="4400" dirty="0"/>
          </a:p>
        </p:txBody>
      </p:sp>
    </p:spTree>
    <p:extLst>
      <p:ext uri="{BB962C8B-B14F-4D97-AF65-F5344CB8AC3E}">
        <p14:creationId xmlns:p14="http://schemas.microsoft.com/office/powerpoint/2010/main" val="4658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0267129" cy="1193646"/>
          </a:xfrm>
        </p:spPr>
        <p:txBody>
          <a:bodyPr/>
          <a:lstStyle/>
          <a:p>
            <a:pPr algn="ctr"/>
            <a:r>
              <a:rPr lang="en-US" sz="9600" dirty="0"/>
              <a:t>Why </a:t>
            </a:r>
            <a:r>
              <a:rPr lang="en-US" sz="9600" dirty="0" smtClean="0"/>
              <a:t>Drink?</a:t>
            </a:r>
            <a:endParaRPr lang="en-US" sz="9600" dirty="0"/>
          </a:p>
        </p:txBody>
      </p:sp>
      <p:sp>
        <p:nvSpPr>
          <p:cNvPr id="3" name="Content Placeholder 2"/>
          <p:cNvSpPr>
            <a:spLocks noGrp="1"/>
          </p:cNvSpPr>
          <p:nvPr>
            <p:ph idx="1"/>
          </p:nvPr>
        </p:nvSpPr>
        <p:spPr>
          <a:xfrm>
            <a:off x="62203" y="1366221"/>
            <a:ext cx="12058261" cy="5491780"/>
          </a:xfrm>
        </p:spPr>
        <p:txBody>
          <a:bodyPr>
            <a:normAutofit/>
          </a:bodyPr>
          <a:lstStyle/>
          <a:p>
            <a:pPr marL="914400" lvl="0" indent="-795338">
              <a:spcBef>
                <a:spcPts val="1200"/>
              </a:spcBef>
              <a:tabLst>
                <a:tab pos="914400" algn="l"/>
              </a:tabLst>
            </a:pPr>
            <a:r>
              <a:rPr lang="en-US" sz="5400" dirty="0"/>
              <a:t>I.	DRINK TO SATISFY THIRST</a:t>
            </a:r>
          </a:p>
          <a:p>
            <a:pPr marL="1603375" lvl="1" indent="-688975"/>
            <a:r>
              <a:rPr lang="en-US" sz="4800" dirty="0"/>
              <a:t>A.	Thirsty for Pure, Perfect, Unconditional, Forever Love</a:t>
            </a:r>
          </a:p>
          <a:p>
            <a:pPr marL="1603375" lvl="1" indent="-688975"/>
            <a:r>
              <a:rPr lang="en-US" sz="4800" dirty="0"/>
              <a:t>B.	Thirsty for Deep Connection in Relationship</a:t>
            </a:r>
          </a:p>
          <a:p>
            <a:pPr marL="914400" indent="-795338">
              <a:spcBef>
                <a:spcPts val="1200"/>
              </a:spcBef>
              <a:tabLst>
                <a:tab pos="914400" algn="l"/>
              </a:tabLst>
            </a:pPr>
            <a:r>
              <a:rPr lang="en-US" sz="5400" dirty="0"/>
              <a:t>II.	DRINK TO HAVE RIVERS OF LIVING WATER FLOWING OUT</a:t>
            </a:r>
          </a:p>
          <a:p>
            <a:endParaRPr lang="en-US" sz="4400" dirty="0"/>
          </a:p>
        </p:txBody>
      </p:sp>
    </p:spTree>
    <p:extLst>
      <p:ext uri="{BB962C8B-B14F-4D97-AF65-F5344CB8AC3E}">
        <p14:creationId xmlns:p14="http://schemas.microsoft.com/office/powerpoint/2010/main" val="708056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12_2303_Hung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5_InsideTheKingdom.potx" id="{55AEA7D4-DF8E-4EE9-B27E-E30D0EF59CEA}" vid="{FE8C6058-61D8-4ED0-AA96-FBE9C5778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11023</TotalTime>
  <Words>202</Words>
  <Application>Microsoft Office PowerPoint</Application>
  <PresentationFormat>Widescreen</PresentationFormat>
  <Paragraphs>22</Paragraphs>
  <Slides>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12_2303_Hungry</vt:lpstr>
      <vt:lpstr>Why Drink?</vt:lpstr>
      <vt:lpstr>Feast of Tabernacles/Shelters</vt:lpstr>
      <vt:lpstr>John 7:37-39 ERV </vt:lpstr>
      <vt:lpstr>John 7:37-39 ERV</vt:lpstr>
      <vt:lpstr>Revelation 22:16-17 NLT </vt:lpstr>
      <vt:lpstr>Why Drink?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260719_Why Drink?</dc:title>
  <dc:creator>Ron Proper</dc:creator>
  <cp:lastModifiedBy>Ron Proper</cp:lastModifiedBy>
  <cp:revision>609</cp:revision>
  <dcterms:created xsi:type="dcterms:W3CDTF">2020-03-05T19:02:39Z</dcterms:created>
  <dcterms:modified xsi:type="dcterms:W3CDTF">2026-07-16T14:31:24Z</dcterms:modified>
</cp:coreProperties>
</file>