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1" r:id="rId1"/>
  </p:sldMasterIdLst>
  <p:notesMasterIdLst>
    <p:notesMasterId r:id="rId16"/>
  </p:notesMasterIdLst>
  <p:sldIdLst>
    <p:sldId id="277" r:id="rId2"/>
    <p:sldId id="279" r:id="rId3"/>
    <p:sldId id="315" r:id="rId4"/>
    <p:sldId id="313" r:id="rId5"/>
    <p:sldId id="291" r:id="rId6"/>
    <p:sldId id="316" r:id="rId7"/>
    <p:sldId id="280" r:id="rId8"/>
    <p:sldId id="281" r:id="rId9"/>
    <p:sldId id="297" r:id="rId10"/>
    <p:sldId id="305" r:id="rId11"/>
    <p:sldId id="308" r:id="rId12"/>
    <p:sldId id="289" r:id="rId13"/>
    <p:sldId id="309" r:id="rId14"/>
    <p:sldId id="31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5EA"/>
    <a:srgbClr val="D5E3EE"/>
    <a:srgbClr val="B9CEE1"/>
    <a:srgbClr val="688EF8"/>
    <a:srgbClr val="39A1F7"/>
    <a:srgbClr val="74B4F7"/>
    <a:srgbClr val="8CCAB3"/>
    <a:srgbClr val="62A089"/>
    <a:srgbClr val="5B9982"/>
    <a:srgbClr val="5694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20" autoAdjust="0"/>
  </p:normalViewPr>
  <p:slideViewPr>
    <p:cSldViewPr snapToGrid="0">
      <p:cViewPr varScale="1">
        <p:scale>
          <a:sx n="71" d="100"/>
          <a:sy n="71" d="100"/>
        </p:scale>
        <p:origin x="206" y="67"/>
      </p:cViewPr>
      <p:guideLst/>
    </p:cSldViewPr>
  </p:slideViewPr>
  <p:outlineViewPr>
    <p:cViewPr>
      <p:scale>
        <a:sx n="33" d="100"/>
        <a:sy n="33" d="100"/>
      </p:scale>
      <p:origin x="0" y="-4277"/>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10797D-9484-4818-8663-8F0F8589647C}" type="datetimeFigureOut">
              <a:rPr lang="en-US" smtClean="0"/>
              <a:t>7/2/2026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D74322-CFFB-4535-97CE-615987C5DC20}" type="slidenum">
              <a:rPr lang="en-US" smtClean="0"/>
              <a:t>‹#›</a:t>
            </a:fld>
            <a:endParaRPr lang="en-US"/>
          </a:p>
        </p:txBody>
      </p:sp>
    </p:spTree>
    <p:extLst>
      <p:ext uri="{BB962C8B-B14F-4D97-AF65-F5344CB8AC3E}">
        <p14:creationId xmlns:p14="http://schemas.microsoft.com/office/powerpoint/2010/main" val="332081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74322-CFFB-4535-97CE-615987C5DC20}" type="slidenum">
              <a:rPr lang="en-US" smtClean="0"/>
              <a:t>1</a:t>
            </a:fld>
            <a:endParaRPr lang="en-US"/>
          </a:p>
        </p:txBody>
      </p:sp>
    </p:spTree>
    <p:extLst>
      <p:ext uri="{BB962C8B-B14F-4D97-AF65-F5344CB8AC3E}">
        <p14:creationId xmlns:p14="http://schemas.microsoft.com/office/powerpoint/2010/main" val="39648831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281448"/>
            <a:ext cx="12191999" cy="1576552"/>
          </a:xfrm>
          <a:noFill/>
        </p:spPr>
        <p:txBody>
          <a:bodyPr vert="horz" lIns="91440" tIns="45720" rIns="91440" bIns="45720" rtlCol="0" anchor="ctr">
            <a:noAutofit/>
          </a:bodyPr>
          <a:lstStyle>
            <a:lvl1pPr algn="ctr">
              <a:lnSpc>
                <a:spcPct val="80000"/>
              </a:lnSpc>
              <a:defRPr lang="en-US" sz="9600" b="1" dirty="0">
                <a:solidFill>
                  <a:schemeClr val="accent3">
                    <a:lumMod val="60000"/>
                    <a:lumOff val="40000"/>
                  </a:schemeClr>
                </a:solidFill>
                <a:effectLst>
                  <a:outerShdw blurRad="38100" dist="38100" dir="2700000" algn="tl">
                    <a:srgbClr val="000000">
                      <a:alpha val="43137"/>
                    </a:srgbClr>
                  </a:outerShdw>
                </a:effectLst>
              </a:defRPr>
            </a:lvl1pPr>
          </a:lstStyle>
          <a:p>
            <a:pPr lvl="0" algn="ctr"/>
            <a:r>
              <a:rPr lang="en-US" dirty="0" smtClean="0"/>
              <a:t>Click to edit Master title style</a:t>
            </a:r>
            <a:endParaRPr lang="en-US" dirty="0"/>
          </a:p>
        </p:txBody>
      </p:sp>
      <p:sp>
        <p:nvSpPr>
          <p:cNvPr id="3" name="Subtitle 2"/>
          <p:cNvSpPr>
            <a:spLocks noGrp="1"/>
          </p:cNvSpPr>
          <p:nvPr>
            <p:ph type="subTitle" idx="1"/>
          </p:nvPr>
        </p:nvSpPr>
        <p:spPr>
          <a:xfrm>
            <a:off x="9122979" y="6101542"/>
            <a:ext cx="3069021" cy="756458"/>
          </a:xfrm>
        </p:spPr>
        <p:txBody>
          <a:bodyPr anchor="b">
            <a:noAutofit/>
          </a:bodyPr>
          <a:lstStyle>
            <a:lvl1pPr marL="0" indent="0" algn="r">
              <a:buNone/>
              <a:defRPr sz="2800" b="1">
                <a:solidFill>
                  <a:schemeClr val="accent2">
                    <a:lumMod val="20000"/>
                    <a:lumOff val="80000"/>
                  </a:schemeClr>
                </a:solidFill>
                <a:effectLst>
                  <a:outerShdw blurRad="38100" dist="38100" dir="2700000" algn="tl">
                    <a:srgbClr val="000000">
                      <a:alpha val="43137"/>
                    </a:srgbClr>
                  </a:outerShdw>
                </a:effectLst>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dirty="0"/>
          </a:p>
        </p:txBody>
      </p:sp>
    </p:spTree>
    <p:extLst>
      <p:ext uri="{BB962C8B-B14F-4D97-AF65-F5344CB8AC3E}">
        <p14:creationId xmlns:p14="http://schemas.microsoft.com/office/powerpoint/2010/main" val="378689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204" y="453"/>
            <a:ext cx="12129796" cy="1193866"/>
          </a:xfrm>
          <a:solidFill>
            <a:schemeClr val="tx2">
              <a:lumMod val="75000"/>
              <a:alpha val="45000"/>
            </a:schemeClr>
          </a:solidFill>
        </p:spPr>
        <p:txBody>
          <a:bodyPr vert="horz" lIns="91440" tIns="45720" rIns="91440" bIns="45720" rtlCol="0" anchor="ctr">
            <a:noAutofit/>
          </a:bodyPr>
          <a:lstStyle>
            <a:lvl1pPr>
              <a:tabLst>
                <a:tab pos="1030288" algn="l"/>
                <a:tab pos="6400800" algn="ctr"/>
                <a:tab pos="11718925" algn="r"/>
              </a:tabLst>
              <a:defRPr lang="en-US" sz="6600" dirty="0">
                <a:solidFill>
                  <a:srgbClr val="42C5EA"/>
                </a:solidFill>
                <a:effectLst>
                  <a:outerShdw blurRad="50800" dist="38100" dir="2700000" algn="tl" rotWithShape="0">
                    <a:prstClr val="black">
                      <a:alpha val="75000"/>
                    </a:prstClr>
                  </a:outerShdw>
                </a:effectLst>
              </a:defRPr>
            </a:lvl1pPr>
          </a:lstStyle>
          <a:p>
            <a:pPr lvl="0"/>
            <a:r>
              <a:rPr lang="en-US" dirty="0" smtClean="0"/>
              <a:t>Click to edit Master title style</a:t>
            </a:r>
            <a:endParaRPr lang="en-US" dirty="0"/>
          </a:p>
        </p:txBody>
      </p:sp>
      <p:sp>
        <p:nvSpPr>
          <p:cNvPr id="3" name="Content Placeholder 2"/>
          <p:cNvSpPr>
            <a:spLocks noGrp="1"/>
          </p:cNvSpPr>
          <p:nvPr>
            <p:ph idx="1"/>
          </p:nvPr>
        </p:nvSpPr>
        <p:spPr>
          <a:xfrm>
            <a:off x="62203" y="1194319"/>
            <a:ext cx="12058261" cy="5663681"/>
          </a:xfrm>
        </p:spPr>
        <p:txBody>
          <a:bodyPr>
            <a:normAutofit/>
          </a:bodyPr>
          <a:lstStyle>
            <a:lvl1pPr marL="284163" indent="-6350" algn="l" defTabSz="685800" rtl="0" eaLnBrk="1" latinLnBrk="0" hangingPunct="1">
              <a:lnSpc>
                <a:spcPct val="80000"/>
              </a:lnSpc>
              <a:spcBef>
                <a:spcPts val="0"/>
              </a:spcBef>
              <a:spcAft>
                <a:spcPts val="1200"/>
              </a:spcAft>
              <a:buFont typeface="Arial" panose="020B0604020202020204" pitchFamily="34" charset="0"/>
              <a:buNone/>
              <a:tabLst>
                <a:tab pos="1770063" algn="l"/>
              </a:tabLst>
              <a:defRPr lang="en-US" sz="4000" b="1" i="0" kern="1200" dirty="0" smtClean="0">
                <a:solidFill>
                  <a:schemeClr val="bg2"/>
                </a:solidFill>
                <a:effectLst>
                  <a:outerShdw blurRad="38100" dist="38100" dir="2700000" algn="tl">
                    <a:srgbClr val="000000">
                      <a:alpha val="43137"/>
                    </a:srgbClr>
                  </a:outerShdw>
                </a:effectLst>
                <a:latin typeface="+mn-lt"/>
                <a:ea typeface="+mn-ea"/>
                <a:cs typeface="+mn-cs"/>
              </a:defRPr>
            </a:lvl1pPr>
            <a:lvl2pPr marL="457200" indent="0" algn="l" defTabSz="685800" rtl="0" eaLnBrk="1" latinLnBrk="0" hangingPunct="1">
              <a:lnSpc>
                <a:spcPct val="80000"/>
              </a:lnSpc>
              <a:spcBef>
                <a:spcPts val="0"/>
              </a:spcBef>
              <a:spcAft>
                <a:spcPts val="600"/>
              </a:spcAft>
              <a:buFont typeface="Arial" panose="020B0604020202020204" pitchFamily="34" charset="0"/>
              <a:buNone/>
              <a:defRPr lang="en-US" sz="3600" b="1" i="1" kern="1200" dirty="0" smtClean="0">
                <a:solidFill>
                  <a:schemeClr val="bg1"/>
                </a:solidFill>
                <a:effectLst>
                  <a:outerShdw blurRad="38100" dist="38100" dir="2700000" algn="tl">
                    <a:srgbClr val="000000">
                      <a:alpha val="43137"/>
                    </a:srgbClr>
                  </a:outerShdw>
                </a:effectLst>
                <a:latin typeface="+mn-lt"/>
                <a:ea typeface="+mn-ea"/>
                <a:cs typeface="+mn-cs"/>
              </a:defRPr>
            </a:lvl2pPr>
            <a:lvl3pPr marL="625475" indent="0" algn="l" defTabSz="685800" rtl="0" eaLnBrk="1" latinLnBrk="0" hangingPunct="1">
              <a:lnSpc>
                <a:spcPct val="80000"/>
              </a:lnSpc>
              <a:spcBef>
                <a:spcPts val="0"/>
              </a:spcBef>
              <a:buFont typeface="Arial" panose="020B0604020202020204" pitchFamily="34" charset="0"/>
              <a:buNone/>
              <a:defRPr lang="en-US" sz="3600" b="1" i="1" kern="1200" dirty="0" smtClean="0">
                <a:solidFill>
                  <a:schemeClr val="bg2">
                    <a:lumMod val="75000"/>
                  </a:schemeClr>
                </a:solidFill>
                <a:effectLst>
                  <a:outerShdw blurRad="38100" dist="38100" dir="2700000" algn="tl">
                    <a:srgbClr val="000000">
                      <a:alpha val="43137"/>
                    </a:srgbClr>
                  </a:outerShdw>
                </a:effectLst>
                <a:latin typeface="+mn-lt"/>
                <a:ea typeface="+mn-ea"/>
                <a:cs typeface="+mn-cs"/>
              </a:defRPr>
            </a:lvl3pPr>
            <a:lvl4pPr indent="0" algn="l" defTabSz="685800" rtl="0" eaLnBrk="1" latinLnBrk="0" hangingPunct="1">
              <a:lnSpc>
                <a:spcPct val="90000"/>
              </a:lnSpc>
              <a:buFont typeface="Arial" panose="020B0604020202020204" pitchFamily="34" charset="0"/>
              <a:buNone/>
              <a:defRPr lang="en-US" sz="3200" b="1" kern="1200" dirty="0" smtClean="0">
                <a:solidFill>
                  <a:schemeClr val="accent2">
                    <a:lumMod val="50000"/>
                  </a:schemeClr>
                </a:solidFill>
                <a:effectLst>
                  <a:outerShdw blurRad="38100" dist="38100" dir="2700000" algn="tl">
                    <a:srgbClr val="000000">
                      <a:alpha val="43137"/>
                    </a:srgbClr>
                  </a:outerShdw>
                </a:effectLst>
                <a:latin typeface="+mn-lt"/>
                <a:ea typeface="+mn-ea"/>
                <a:cs typeface="+mn-cs"/>
              </a:defRPr>
            </a:lvl4pPr>
            <a:lvl5pPr indent="0" algn="l" defTabSz="685800" rtl="0" eaLnBrk="1" latinLnBrk="0" hangingPunct="1">
              <a:lnSpc>
                <a:spcPct val="90000"/>
              </a:lnSpc>
              <a:buFont typeface="Arial" panose="020B0604020202020204" pitchFamily="34" charset="0"/>
              <a:buNone/>
              <a:defRPr lang="en-US" sz="3200" b="1" kern="1200" dirty="0">
                <a:solidFill>
                  <a:schemeClr val="accent1"/>
                </a:solidFill>
                <a:effectLst>
                  <a:outerShdw blurRad="38100" dist="38100" dir="2700000" algn="tl">
                    <a:srgbClr val="000000">
                      <a:alpha val="43137"/>
                    </a:srgbClr>
                  </a:outerShdw>
                </a:effectLst>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0998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lternate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645" y="-4149"/>
            <a:ext cx="12117355" cy="1161145"/>
          </a:xfrm>
          <a:solidFill>
            <a:schemeClr val="tx2">
              <a:lumMod val="75000"/>
              <a:alpha val="45000"/>
            </a:schemeClr>
          </a:solidFill>
        </p:spPr>
        <p:txBody>
          <a:bodyPr vert="horz" lIns="91440" tIns="45720" rIns="91440" bIns="45720" rtlCol="0" anchor="ctr">
            <a:noAutofit/>
          </a:bodyPr>
          <a:lstStyle>
            <a:lvl1pPr>
              <a:defRPr lang="en-US" sz="4000" dirty="0">
                <a:solidFill>
                  <a:srgbClr val="42C5EA"/>
                </a:solidFill>
                <a:effectLst>
                  <a:outerShdw blurRad="50800" dist="38100" dir="2700000" algn="tl" rotWithShape="0">
                    <a:prstClr val="black">
                      <a:alpha val="75000"/>
                    </a:prstClr>
                  </a:outerShdw>
                </a:effectLst>
              </a:defRPr>
            </a:lvl1pPr>
          </a:lstStyle>
          <a:p>
            <a:pPr lvl="0">
              <a:tabLst>
                <a:tab pos="800100" algn="l"/>
                <a:tab pos="6400800" algn="ctr"/>
                <a:tab pos="11718925" algn="r"/>
              </a:tabLst>
            </a:pPr>
            <a:r>
              <a:rPr lang="en-US" smtClean="0"/>
              <a:t>Click to edit Master title style</a:t>
            </a:r>
            <a:endParaRPr lang="en-US" dirty="0"/>
          </a:p>
        </p:txBody>
      </p:sp>
      <p:sp>
        <p:nvSpPr>
          <p:cNvPr id="3" name="Content Placeholder 2"/>
          <p:cNvSpPr>
            <a:spLocks noGrp="1"/>
          </p:cNvSpPr>
          <p:nvPr>
            <p:ph idx="1"/>
          </p:nvPr>
        </p:nvSpPr>
        <p:spPr>
          <a:xfrm>
            <a:off x="74645" y="1156996"/>
            <a:ext cx="12117355" cy="5701004"/>
          </a:xfrm>
        </p:spPr>
        <p:txBody>
          <a:bodyPr vert="horz" lIns="91440" tIns="45720" rIns="91440" bIns="45720" rtlCol="0">
            <a:normAutofit/>
          </a:bodyPr>
          <a:lstStyle>
            <a:lvl1pPr>
              <a:defRPr lang="en-US" i="0" smtClean="0">
                <a:solidFill>
                  <a:schemeClr val="bg2"/>
                </a:solidFill>
                <a:effectLst>
                  <a:outerShdw blurRad="38100" dist="38100" dir="2700000" algn="tl">
                    <a:srgbClr val="000000">
                      <a:alpha val="43137"/>
                    </a:srgbClr>
                  </a:outerShdw>
                </a:effectLst>
              </a:defRPr>
            </a:lvl1pPr>
            <a:lvl2pPr>
              <a:defRPr lang="en-US" smtClean="0">
                <a:solidFill>
                  <a:schemeClr val="bg1"/>
                </a:solidFill>
                <a:effectLst>
                  <a:outerShdw blurRad="38100" dist="38100" dir="2700000" algn="tl">
                    <a:srgbClr val="000000">
                      <a:alpha val="43137"/>
                    </a:srgbClr>
                  </a:outerShdw>
                </a:effectLst>
              </a:defRPr>
            </a:lvl2pPr>
            <a:lvl3pPr>
              <a:defRPr lang="en-US" smtClean="0">
                <a:solidFill>
                  <a:schemeClr val="bg2">
                    <a:lumMod val="75000"/>
                  </a:schemeClr>
                </a:solidFill>
                <a:effectLst>
                  <a:outerShdw blurRad="38100" dist="38100" dir="2700000" algn="tl">
                    <a:srgbClr val="000000">
                      <a:alpha val="43137"/>
                    </a:srgbClr>
                  </a:outerShdw>
                </a:effectLst>
              </a:defRPr>
            </a:lvl3pPr>
            <a:lvl4pPr>
              <a:defRPr lang="en-US" smtClean="0">
                <a:solidFill>
                  <a:schemeClr val="accent2">
                    <a:lumMod val="50000"/>
                  </a:schemeClr>
                </a:solidFill>
                <a:effectLst>
                  <a:outerShdw blurRad="38100" dist="38100" dir="2700000" algn="tl">
                    <a:srgbClr val="000000">
                      <a:alpha val="43137"/>
                    </a:srgbClr>
                  </a:outerShdw>
                </a:effectLst>
              </a:defRPr>
            </a:lvl4pPr>
            <a:lvl5pPr>
              <a:defRPr lang="en-US" dirty="0">
                <a:effectLst>
                  <a:outerShdw blurRad="38100" dist="38100" dir="2700000" algn="tl">
                    <a:srgbClr val="000000">
                      <a:alpha val="43137"/>
                    </a:srgbClr>
                  </a:outerShdw>
                </a:effectLst>
              </a:defRPr>
            </a:lvl5pPr>
          </a:lstStyle>
          <a:p>
            <a:pPr marL="284163" lvl="0" indent="-6350" defTabSz="685800">
              <a:lnSpc>
                <a:spcPct val="80000"/>
              </a:lnSpc>
              <a:spcBef>
                <a:spcPts val="0"/>
              </a:spcBef>
              <a:spcAft>
                <a:spcPts val="1200"/>
              </a:spcAft>
              <a:tabLst>
                <a:tab pos="1770063" algn="l"/>
              </a:tabLst>
            </a:pPr>
            <a:r>
              <a:rPr lang="en-US" dirty="0" smtClean="0"/>
              <a:t>Click to edit Master text styles</a:t>
            </a:r>
          </a:p>
          <a:p>
            <a:pPr marL="284163" lvl="1" indent="-6350" defTabSz="685800">
              <a:lnSpc>
                <a:spcPct val="80000"/>
              </a:lnSpc>
              <a:spcBef>
                <a:spcPts val="0"/>
              </a:spcBef>
              <a:spcAft>
                <a:spcPts val="1200"/>
              </a:spcAft>
              <a:tabLst>
                <a:tab pos="1770063" algn="l"/>
              </a:tabLst>
            </a:pPr>
            <a:r>
              <a:rPr lang="en-US" dirty="0" smtClean="0"/>
              <a:t>Second level</a:t>
            </a:r>
          </a:p>
          <a:p>
            <a:pPr marL="284163" lvl="2" indent="-6350" defTabSz="685800">
              <a:lnSpc>
                <a:spcPct val="80000"/>
              </a:lnSpc>
              <a:spcBef>
                <a:spcPts val="0"/>
              </a:spcBef>
              <a:spcAft>
                <a:spcPts val="1200"/>
              </a:spcAft>
              <a:tabLst>
                <a:tab pos="1770063" algn="l"/>
              </a:tabLst>
            </a:pPr>
            <a:r>
              <a:rPr lang="en-US" dirty="0" smtClean="0"/>
              <a:t>Third level</a:t>
            </a:r>
          </a:p>
          <a:p>
            <a:pPr marL="284163" lvl="3" indent="-6350" defTabSz="685800">
              <a:lnSpc>
                <a:spcPct val="80000"/>
              </a:lnSpc>
              <a:spcBef>
                <a:spcPts val="0"/>
              </a:spcBef>
              <a:spcAft>
                <a:spcPts val="1200"/>
              </a:spcAft>
              <a:tabLst>
                <a:tab pos="1770063" algn="l"/>
              </a:tabLst>
            </a:pPr>
            <a:r>
              <a:rPr lang="en-US" dirty="0" smtClean="0"/>
              <a:t>Fourth level</a:t>
            </a:r>
          </a:p>
          <a:p>
            <a:pPr marL="284163" lvl="4" indent="-6350" defTabSz="685800">
              <a:lnSpc>
                <a:spcPct val="80000"/>
              </a:lnSpc>
              <a:spcBef>
                <a:spcPts val="0"/>
              </a:spcBef>
              <a:spcAft>
                <a:spcPts val="1200"/>
              </a:spcAft>
              <a:tabLst>
                <a:tab pos="1770063" algn="l"/>
              </a:tabLst>
            </a:pPr>
            <a:r>
              <a:rPr lang="en-US" dirty="0" smtClean="0"/>
              <a:t>Fifth level</a:t>
            </a:r>
            <a:endParaRPr lang="en-US" dirty="0"/>
          </a:p>
        </p:txBody>
      </p:sp>
      <p:sp>
        <p:nvSpPr>
          <p:cNvPr id="4" name="Text Placeholder 5"/>
          <p:cNvSpPr>
            <a:spLocks noGrp="1"/>
          </p:cNvSpPr>
          <p:nvPr>
            <p:ph type="body" sz="quarter" idx="11"/>
          </p:nvPr>
        </p:nvSpPr>
        <p:spPr>
          <a:xfrm>
            <a:off x="0" y="5659121"/>
            <a:ext cx="12192000" cy="1198880"/>
          </a:xfrm>
          <a:gradFill flip="none" rotWithShape="1">
            <a:gsLst>
              <a:gs pos="0">
                <a:srgbClr val="B9CEE1"/>
              </a:gs>
              <a:gs pos="100000">
                <a:srgbClr val="E4E5EA"/>
              </a:gs>
            </a:gsLst>
            <a:lin ang="5400000" scaled="1"/>
            <a:tileRect/>
          </a:gradFill>
        </p:spPr>
        <p:txBody>
          <a:bodyPr anchor="b">
            <a:noAutofit/>
          </a:bodyPr>
          <a:lstStyle>
            <a:lvl1pPr>
              <a:defRPr sz="3200" b="1">
                <a:solidFill>
                  <a:schemeClr val="accent6">
                    <a:lumMod val="50000"/>
                  </a:schemeClr>
                </a:solidFill>
                <a:effectLst>
                  <a:outerShdw blurRad="38100" dist="38100" dir="2700000" algn="tl">
                    <a:srgbClr val="000000">
                      <a:alpha val="43137"/>
                    </a:srgbClr>
                  </a:outerShdw>
                </a:effectLst>
              </a:defRPr>
            </a:lvl1pPr>
          </a:lstStyle>
          <a:p>
            <a:pPr lvl="0"/>
            <a:r>
              <a:rPr lang="en-US" smtClean="0"/>
              <a:t>Click to edit Master text styles</a:t>
            </a:r>
          </a:p>
        </p:txBody>
      </p:sp>
    </p:spTree>
    <p:extLst>
      <p:ext uri="{BB962C8B-B14F-4D97-AF65-F5344CB8AC3E}">
        <p14:creationId xmlns:p14="http://schemas.microsoft.com/office/powerpoint/2010/main" val="391767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147"/>
            <a:ext cx="12192000" cy="952837"/>
          </a:xfrm>
          <a:solidFill>
            <a:schemeClr val="tx2">
              <a:lumMod val="75000"/>
              <a:alpha val="49000"/>
            </a:schemeClr>
          </a:solidFill>
        </p:spPr>
        <p:txBody>
          <a:bodyPr/>
          <a:lstStyle>
            <a:lvl1pPr>
              <a:defRPr sz="4400">
                <a:solidFill>
                  <a:srgbClr val="42C5EA"/>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147955" y="948690"/>
            <a:ext cx="11894820" cy="5318379"/>
          </a:xfrm>
        </p:spPr>
        <p:txBody>
          <a:bodyPr>
            <a:normAutofit/>
          </a:bodyPr>
          <a:lstStyle>
            <a:lvl1pPr>
              <a:lnSpc>
                <a:spcPct val="85000"/>
              </a:lnSpc>
              <a:spcBef>
                <a:spcPts val="0"/>
              </a:spcBef>
              <a:spcAft>
                <a:spcPts val="1200"/>
              </a:spcAft>
              <a:defRPr sz="3600" b="1">
                <a:solidFill>
                  <a:schemeClr val="bg1"/>
                </a:solidFill>
                <a:effectLst>
                  <a:outerShdw blurRad="38100" dist="38100" dir="2700000" algn="tl">
                    <a:srgbClr val="000000">
                      <a:alpha val="43137"/>
                    </a:srgbClr>
                  </a:outerShdw>
                </a:effectLst>
              </a:defRPr>
            </a:lvl1pPr>
            <a:lvl2pPr>
              <a:defRPr sz="3200" b="1">
                <a:solidFill>
                  <a:schemeClr val="bg1"/>
                </a:solidFill>
                <a:effectLst>
                  <a:outerShdw blurRad="38100" dist="38100" dir="2700000" algn="tl">
                    <a:srgbClr val="000000">
                      <a:alpha val="43137"/>
                    </a:srgbClr>
                  </a:outerShdw>
                </a:effectLst>
              </a:defRPr>
            </a:lvl2pPr>
            <a:lvl3pPr>
              <a:defRPr sz="2800" b="1">
                <a:solidFill>
                  <a:schemeClr val="bg1"/>
                </a:solidFill>
                <a:effectLst>
                  <a:outerShdw blurRad="38100" dist="38100" dir="2700000" algn="tl">
                    <a:srgbClr val="000000">
                      <a:alpha val="43137"/>
                    </a:srgbClr>
                  </a:outerShdw>
                </a:effectLst>
              </a:defRPr>
            </a:lvl3pPr>
            <a:lvl4pPr>
              <a:defRPr sz="2000" b="1">
                <a:solidFill>
                  <a:schemeClr val="bg1"/>
                </a:solidFill>
                <a:effectLst>
                  <a:outerShdw blurRad="38100" dist="38100" dir="2700000" algn="tl">
                    <a:srgbClr val="000000">
                      <a:alpha val="43137"/>
                    </a:srgbClr>
                  </a:outerShdw>
                </a:effectLst>
              </a:defRPr>
            </a:lvl4pPr>
            <a:lvl5pPr>
              <a:defRPr sz="2000" b="1">
                <a:solidFill>
                  <a:schemeClr val="bg1"/>
                </a:solidFill>
                <a:effectLst>
                  <a:outerShdw blurRad="38100" dist="38100" dir="2700000" algn="tl">
                    <a:srgbClr val="000000">
                      <a:alpha val="43137"/>
                    </a:srgbClr>
                  </a:outerShdw>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0" y="6267069"/>
            <a:ext cx="12192000" cy="590931"/>
          </a:xfrm>
        </p:spPr>
        <p:txBody>
          <a:bodyPr anchor="b">
            <a:spAutoFit/>
          </a:bodyPr>
          <a:lstStyle>
            <a:lvl1pPr>
              <a:defRPr sz="3600" b="1">
                <a:solidFill>
                  <a:schemeClr val="accent2"/>
                </a:solidFill>
                <a:effectLst>
                  <a:outerShdw blurRad="38100" dist="38100" dir="2700000" algn="tl">
                    <a:srgbClr val="000000">
                      <a:alpha val="43137"/>
                    </a:srgbClr>
                  </a:outerShdw>
                </a:effectLst>
              </a:defRPr>
            </a:lvl1pPr>
          </a:lstStyle>
          <a:p>
            <a:pPr lvl="0"/>
            <a:r>
              <a:rPr lang="en-US" smtClean="0"/>
              <a:t>Click to edit Master text styles</a:t>
            </a:r>
          </a:p>
        </p:txBody>
      </p:sp>
    </p:spTree>
    <p:extLst>
      <p:ext uri="{BB962C8B-B14F-4D97-AF65-F5344CB8AC3E}">
        <p14:creationId xmlns:p14="http://schemas.microsoft.com/office/powerpoint/2010/main" val="418454078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4148"/>
            <a:ext cx="12192000" cy="1325563"/>
          </a:xfrm>
          <a:prstGeom prst="rect">
            <a:avLst/>
          </a:prstGeom>
          <a:solidFill>
            <a:schemeClr val="tx2">
              <a:lumMod val="75000"/>
              <a:alpha val="45000"/>
            </a:schemeClr>
          </a:solidFill>
        </p:spPr>
        <p:txBody>
          <a:bodyPr vert="horz" lIns="91440" tIns="45720" rIns="91440" bIns="45720" rtlCol="0" anchor="ctr">
            <a:noAutofit/>
          </a:bodyPr>
          <a:lstStyle/>
          <a:p>
            <a:pPr lvl="0">
              <a:tabLst>
                <a:tab pos="800100" algn="l"/>
                <a:tab pos="6400800" algn="ctr"/>
                <a:tab pos="11718925" algn="r"/>
              </a:tabLst>
            </a:pPr>
            <a:r>
              <a:rPr lang="en-US" smtClean="0"/>
              <a:t>Click to edit Master title style</a:t>
            </a:r>
            <a:endParaRPr lang="en-US" dirty="0"/>
          </a:p>
        </p:txBody>
      </p:sp>
      <p:sp>
        <p:nvSpPr>
          <p:cNvPr id="3" name="Text Placeholder 2"/>
          <p:cNvSpPr>
            <a:spLocks noGrp="1"/>
          </p:cNvSpPr>
          <p:nvPr>
            <p:ph type="body" idx="1"/>
          </p:nvPr>
        </p:nvSpPr>
        <p:spPr>
          <a:xfrm>
            <a:off x="0" y="1344620"/>
            <a:ext cx="12192000" cy="4889129"/>
          </a:xfrm>
          <a:prstGeom prst="rect">
            <a:avLst/>
          </a:prstGeom>
        </p:spPr>
        <p:txBody>
          <a:bodyPr vert="horz" lIns="91440" tIns="45720" rIns="91440" bIns="45720" rtlCol="0">
            <a:normAutofit/>
          </a:bodyPr>
          <a:lstStyle/>
          <a:p>
            <a:pPr marL="284163" lvl="0" indent="-6350" defTabSz="685800">
              <a:lnSpc>
                <a:spcPct val="80000"/>
              </a:lnSpc>
              <a:spcBef>
                <a:spcPts val="0"/>
              </a:spcBef>
              <a:spcAft>
                <a:spcPts val="1200"/>
              </a:spcAft>
              <a:tabLst>
                <a:tab pos="1770063" algn="l"/>
              </a:tabLst>
            </a:pPr>
            <a:r>
              <a:rPr lang="en-US" smtClean="0"/>
              <a:t>Click to edit Master text styles</a:t>
            </a:r>
          </a:p>
          <a:p>
            <a:pPr marL="284163" lvl="1" indent="-6350" defTabSz="685800">
              <a:lnSpc>
                <a:spcPct val="80000"/>
              </a:lnSpc>
              <a:spcBef>
                <a:spcPts val="0"/>
              </a:spcBef>
              <a:spcAft>
                <a:spcPts val="1200"/>
              </a:spcAft>
              <a:tabLst>
                <a:tab pos="1770063" algn="l"/>
              </a:tabLst>
            </a:pPr>
            <a:r>
              <a:rPr lang="en-US" smtClean="0"/>
              <a:t>Second level</a:t>
            </a:r>
          </a:p>
          <a:p>
            <a:pPr marL="284163" lvl="2" indent="-6350" defTabSz="685800">
              <a:lnSpc>
                <a:spcPct val="80000"/>
              </a:lnSpc>
              <a:spcBef>
                <a:spcPts val="0"/>
              </a:spcBef>
              <a:spcAft>
                <a:spcPts val="1200"/>
              </a:spcAft>
              <a:tabLst>
                <a:tab pos="1770063" algn="l"/>
              </a:tabLst>
            </a:pPr>
            <a:r>
              <a:rPr lang="en-US" smtClean="0"/>
              <a:t>Third level</a:t>
            </a:r>
          </a:p>
          <a:p>
            <a:pPr marL="284163" lvl="3" indent="-6350" defTabSz="685800">
              <a:lnSpc>
                <a:spcPct val="80000"/>
              </a:lnSpc>
              <a:spcBef>
                <a:spcPts val="0"/>
              </a:spcBef>
              <a:spcAft>
                <a:spcPts val="1200"/>
              </a:spcAft>
              <a:tabLst>
                <a:tab pos="1770063" algn="l"/>
              </a:tabLst>
            </a:pPr>
            <a:r>
              <a:rPr lang="en-US" smtClean="0"/>
              <a:t>Fourth level</a:t>
            </a:r>
          </a:p>
          <a:p>
            <a:pPr marL="284163" lvl="4" indent="-6350" defTabSz="685800">
              <a:lnSpc>
                <a:spcPct val="80000"/>
              </a:lnSpc>
              <a:spcBef>
                <a:spcPts val="0"/>
              </a:spcBef>
              <a:spcAft>
                <a:spcPts val="1200"/>
              </a:spcAft>
              <a:tabLst>
                <a:tab pos="1770063" algn="l"/>
              </a:tabLst>
            </a:pPr>
            <a:r>
              <a:rPr lang="en-US" smtClean="0"/>
              <a:t>Fifth level</a:t>
            </a:r>
            <a:endParaRPr lang="en-US" dirty="0"/>
          </a:p>
        </p:txBody>
      </p:sp>
    </p:spTree>
    <p:extLst>
      <p:ext uri="{BB962C8B-B14F-4D97-AF65-F5344CB8AC3E}">
        <p14:creationId xmlns:p14="http://schemas.microsoft.com/office/powerpoint/2010/main" val="705322304"/>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Lst>
  <p:timing>
    <p:tnLst>
      <p:par>
        <p:cTn id="1" dur="indefinite" restart="never" nodeType="tmRoot"/>
      </p:par>
    </p:tnLst>
  </p:timing>
  <p:txStyles>
    <p:titleStyle>
      <a:lvl1pPr algn="l" defTabSz="514350" rtl="0" eaLnBrk="1" latinLnBrk="0" hangingPunct="1">
        <a:lnSpc>
          <a:spcPct val="90000"/>
        </a:lnSpc>
        <a:spcBef>
          <a:spcPct val="0"/>
        </a:spcBef>
        <a:buNone/>
        <a:defRPr lang="en-US" sz="6600" b="1" kern="1200" dirty="0">
          <a:solidFill>
            <a:srgbClr val="42C5EA"/>
          </a:solidFill>
          <a:effectLst>
            <a:outerShdw blurRad="50800" dist="38100" dir="2700000" algn="tl" rotWithShape="0">
              <a:prstClr val="black">
                <a:alpha val="75000"/>
              </a:prstClr>
            </a:outerShdw>
          </a:effectLst>
          <a:latin typeface="+mn-lt"/>
          <a:ea typeface="+mj-ea"/>
          <a:cs typeface="+mj-cs"/>
        </a:defRPr>
      </a:lvl1pPr>
    </p:titleStyle>
    <p:bodyStyle>
      <a:lvl1pPr marL="0" indent="0" algn="l" defTabSz="514350" rtl="0" eaLnBrk="1" latinLnBrk="0" hangingPunct="1">
        <a:lnSpc>
          <a:spcPct val="90000"/>
        </a:lnSpc>
        <a:spcBef>
          <a:spcPts val="563"/>
        </a:spcBef>
        <a:buFont typeface="Arial" panose="020B0604020202020204" pitchFamily="34" charset="0"/>
        <a:buNone/>
        <a:defRPr lang="en-US" sz="4000" b="1" i="1" kern="1200" smtClean="0">
          <a:solidFill>
            <a:schemeClr val="bg2"/>
          </a:solidFill>
          <a:effectLst>
            <a:outerShdw blurRad="38100" dist="38100" dir="2700000" algn="tl">
              <a:srgbClr val="000000">
                <a:alpha val="43137"/>
              </a:srgbClr>
            </a:outerShdw>
          </a:effectLst>
          <a:latin typeface="+mn-lt"/>
          <a:ea typeface="+mn-ea"/>
          <a:cs typeface="+mn-cs"/>
        </a:defRPr>
      </a:lvl1pPr>
      <a:lvl2pPr marL="257175" indent="0" algn="l" defTabSz="514350" rtl="0" eaLnBrk="1" latinLnBrk="0" hangingPunct="1">
        <a:lnSpc>
          <a:spcPct val="90000"/>
        </a:lnSpc>
        <a:spcBef>
          <a:spcPts val="281"/>
        </a:spcBef>
        <a:buFont typeface="Arial" panose="020B0604020202020204" pitchFamily="34" charset="0"/>
        <a:buNone/>
        <a:defRPr lang="en-US" sz="3600" b="1" i="1" kern="1200" smtClean="0">
          <a:solidFill>
            <a:schemeClr val="bg1"/>
          </a:solidFill>
          <a:effectLst>
            <a:outerShdw blurRad="38100" dist="38100" dir="2700000" algn="tl">
              <a:srgbClr val="000000">
                <a:alpha val="43137"/>
              </a:srgbClr>
            </a:outerShdw>
          </a:effectLst>
          <a:latin typeface="+mn-lt"/>
          <a:ea typeface="+mn-ea"/>
          <a:cs typeface="+mn-cs"/>
        </a:defRPr>
      </a:lvl2pPr>
      <a:lvl3pPr marL="514350" indent="0" algn="l" defTabSz="514350" rtl="0" eaLnBrk="1" latinLnBrk="0" hangingPunct="1">
        <a:lnSpc>
          <a:spcPct val="90000"/>
        </a:lnSpc>
        <a:spcBef>
          <a:spcPts val="281"/>
        </a:spcBef>
        <a:buFont typeface="Arial" panose="020B0604020202020204" pitchFamily="34" charset="0"/>
        <a:buNone/>
        <a:defRPr lang="en-US" sz="3600" b="1" i="1" kern="1200" smtClean="0">
          <a:solidFill>
            <a:schemeClr val="bg2">
              <a:lumMod val="75000"/>
            </a:schemeClr>
          </a:solidFill>
          <a:effectLst>
            <a:outerShdw blurRad="38100" dist="38100" dir="2700000" algn="tl">
              <a:srgbClr val="000000">
                <a:alpha val="43137"/>
              </a:srgbClr>
            </a:outerShdw>
          </a:effectLst>
          <a:latin typeface="+mn-lt"/>
          <a:ea typeface="+mn-ea"/>
          <a:cs typeface="+mn-cs"/>
        </a:defRPr>
      </a:lvl3pPr>
      <a:lvl4pPr marL="771525" indent="0" algn="l" defTabSz="514350" rtl="0" eaLnBrk="1" latinLnBrk="0" hangingPunct="1">
        <a:lnSpc>
          <a:spcPct val="90000"/>
        </a:lnSpc>
        <a:spcBef>
          <a:spcPts val="281"/>
        </a:spcBef>
        <a:buFont typeface="Arial" panose="020B0604020202020204" pitchFamily="34" charset="0"/>
        <a:buNone/>
        <a:defRPr lang="en-US" sz="3200" b="1" kern="1200" smtClean="0">
          <a:solidFill>
            <a:schemeClr val="accent2">
              <a:lumMod val="50000"/>
            </a:schemeClr>
          </a:solidFill>
          <a:effectLst>
            <a:outerShdw blurRad="38100" dist="38100" dir="2700000" algn="tl">
              <a:srgbClr val="000000">
                <a:alpha val="43137"/>
              </a:srgbClr>
            </a:outerShdw>
          </a:effectLst>
          <a:latin typeface="+mn-lt"/>
          <a:ea typeface="+mn-ea"/>
          <a:cs typeface="+mn-cs"/>
        </a:defRPr>
      </a:lvl4pPr>
      <a:lvl5pPr marL="1028700" indent="0" algn="l" defTabSz="514350" rtl="0" eaLnBrk="1" latinLnBrk="0" hangingPunct="1">
        <a:lnSpc>
          <a:spcPct val="90000"/>
        </a:lnSpc>
        <a:spcBef>
          <a:spcPts val="281"/>
        </a:spcBef>
        <a:buFont typeface="Arial" panose="020B0604020202020204" pitchFamily="34" charset="0"/>
        <a:buNone/>
        <a:defRPr lang="en-US" sz="3200" b="1" kern="1200" dirty="0">
          <a:solidFill>
            <a:schemeClr val="accent1"/>
          </a:solidFill>
          <a:effectLst>
            <a:outerShdw blurRad="38100" dist="38100" dir="2700000" algn="tl">
              <a:srgbClr val="000000">
                <a:alpha val="43137"/>
              </a:srgbClr>
            </a:outerShdw>
          </a:effectLst>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Why Dipped?</a:t>
            </a:r>
            <a:endParaRPr lang="en-US" dirty="0"/>
          </a:p>
        </p:txBody>
      </p:sp>
      <p:sp>
        <p:nvSpPr>
          <p:cNvPr id="3" name="Content Placeholder 2"/>
          <p:cNvSpPr>
            <a:spLocks noGrp="1"/>
          </p:cNvSpPr>
          <p:nvPr>
            <p:ph type="subTitle" idx="1"/>
          </p:nvPr>
        </p:nvSpPr>
        <p:spPr/>
        <p:txBody>
          <a:bodyPr/>
          <a:lstStyle/>
          <a:p>
            <a:pPr lvl="0"/>
            <a:r>
              <a:rPr lang="en-US" dirty="0" smtClean="0"/>
              <a:t> (Ron Proper)</a:t>
            </a:r>
          </a:p>
          <a:p>
            <a:pPr lvl="0"/>
            <a:r>
              <a:rPr lang="en-US" dirty="0" smtClean="0"/>
              <a:t>July 05</a:t>
            </a:r>
          </a:p>
        </p:txBody>
      </p:sp>
    </p:spTree>
    <p:extLst>
      <p:ext uri="{BB962C8B-B14F-4D97-AF65-F5344CB8AC3E}">
        <p14:creationId xmlns:p14="http://schemas.microsoft.com/office/powerpoint/2010/main" val="380514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tabLst>
                <a:tab pos="860425" algn="l"/>
                <a:tab pos="6400800" algn="ctr"/>
                <a:tab pos="11718925" algn="r"/>
              </a:tabLst>
            </a:pPr>
            <a:r>
              <a:rPr lang="en-US" dirty="0">
                <a:solidFill>
                  <a:schemeClr val="accent3">
                    <a:lumMod val="60000"/>
                    <a:lumOff val="40000"/>
                  </a:schemeClr>
                </a:solidFill>
              </a:rPr>
              <a:t>The </a:t>
            </a:r>
            <a:r>
              <a:rPr lang="en-US" dirty="0" err="1">
                <a:solidFill>
                  <a:schemeClr val="accent3">
                    <a:lumMod val="60000"/>
                    <a:lumOff val="40000"/>
                  </a:schemeClr>
                </a:solidFill>
              </a:rPr>
              <a:t>mikveh</a:t>
            </a:r>
            <a:r>
              <a:rPr lang="en-US" dirty="0">
                <a:solidFill>
                  <a:schemeClr val="accent3">
                    <a:lumMod val="60000"/>
                    <a:lumOff val="40000"/>
                  </a:schemeClr>
                </a:solidFill>
              </a:rPr>
              <a:t> </a:t>
            </a:r>
            <a:r>
              <a:rPr lang="en-US" dirty="0" smtClean="0">
                <a:solidFill>
                  <a:schemeClr val="accent3">
                    <a:lumMod val="60000"/>
                    <a:lumOff val="40000"/>
                  </a:schemeClr>
                </a:solidFill>
              </a:rPr>
              <a:t>(Immersion</a:t>
            </a:r>
            <a:r>
              <a:rPr lang="en-US" dirty="0">
                <a:solidFill>
                  <a:schemeClr val="accent3">
                    <a:lumMod val="60000"/>
                    <a:lumOff val="40000"/>
                  </a:schemeClr>
                </a:solidFill>
              </a:rPr>
              <a:t>)</a:t>
            </a:r>
          </a:p>
        </p:txBody>
      </p:sp>
      <p:sp>
        <p:nvSpPr>
          <p:cNvPr id="3" name="Content Placeholder 2"/>
          <p:cNvSpPr>
            <a:spLocks noGrp="1"/>
          </p:cNvSpPr>
          <p:nvPr>
            <p:ph idx="1"/>
          </p:nvPr>
        </p:nvSpPr>
        <p:spPr/>
        <p:txBody>
          <a:bodyPr>
            <a:normAutofit/>
          </a:bodyPr>
          <a:lstStyle/>
          <a:p>
            <a:pPr marL="277813" lvl="0" indent="0">
              <a:tabLst>
                <a:tab pos="914400" algn="l"/>
              </a:tabLst>
            </a:pPr>
            <a:r>
              <a:rPr lang="en-US" dirty="0" smtClean="0">
                <a:solidFill>
                  <a:schemeClr val="accent3">
                    <a:lumMod val="60000"/>
                    <a:lumOff val="40000"/>
                  </a:schemeClr>
                </a:solidFill>
              </a:rPr>
              <a:t>Preparation</a:t>
            </a:r>
            <a:r>
              <a:rPr lang="en-US" dirty="0">
                <a:solidFill>
                  <a:schemeClr val="accent3">
                    <a:lumMod val="60000"/>
                    <a:lumOff val="40000"/>
                  </a:schemeClr>
                </a:solidFill>
              </a:rPr>
              <a:t>:</a:t>
            </a:r>
            <a:r>
              <a:rPr lang="en-US" dirty="0"/>
              <a:t> </a:t>
            </a:r>
            <a:r>
              <a:rPr lang="en-US" dirty="0" smtClean="0"/>
              <a:t>The </a:t>
            </a:r>
            <a:r>
              <a:rPr lang="en-US" dirty="0"/>
              <a:t>individual must </a:t>
            </a:r>
            <a:r>
              <a:rPr lang="en-US" dirty="0" smtClean="0"/>
              <a:t>first strip </a:t>
            </a:r>
            <a:r>
              <a:rPr lang="en-US" dirty="0"/>
              <a:t>completely and thoroughly cleanse their body </a:t>
            </a:r>
            <a:endParaRPr lang="en-US" dirty="0" smtClean="0"/>
          </a:p>
          <a:p>
            <a:pPr marL="277813" lvl="0" indent="0">
              <a:tabLst>
                <a:tab pos="914400" algn="l"/>
              </a:tabLst>
            </a:pPr>
            <a:r>
              <a:rPr lang="en-US" dirty="0" smtClean="0">
                <a:solidFill>
                  <a:schemeClr val="accent3">
                    <a:lumMod val="60000"/>
                    <a:lumOff val="40000"/>
                  </a:schemeClr>
                </a:solidFill>
              </a:rPr>
              <a:t>The </a:t>
            </a:r>
            <a:r>
              <a:rPr lang="en-US" dirty="0">
                <a:solidFill>
                  <a:schemeClr val="accent3">
                    <a:lumMod val="60000"/>
                    <a:lumOff val="40000"/>
                  </a:schemeClr>
                </a:solidFill>
              </a:rPr>
              <a:t>Witness: </a:t>
            </a:r>
            <a:r>
              <a:rPr lang="en-US" dirty="0" smtClean="0"/>
              <a:t>An attendant (called a </a:t>
            </a:r>
            <a:r>
              <a:rPr lang="en-US" dirty="0" err="1" smtClean="0"/>
              <a:t>Mikvah</a:t>
            </a:r>
            <a:r>
              <a:rPr lang="en-US" dirty="0" smtClean="0"/>
              <a:t> Guide) typically watches to ensure the entire body, including every strand of hair, is fully submerged.</a:t>
            </a:r>
          </a:p>
          <a:p>
            <a:pPr marL="277813" indent="0">
              <a:tabLst>
                <a:tab pos="914400" algn="l"/>
              </a:tabLst>
            </a:pPr>
            <a:r>
              <a:rPr lang="en-US" dirty="0" smtClean="0">
                <a:solidFill>
                  <a:schemeClr val="accent3">
                    <a:lumMod val="60000"/>
                    <a:lumOff val="40000"/>
                  </a:schemeClr>
                </a:solidFill>
              </a:rPr>
              <a:t>Immersion</a:t>
            </a:r>
            <a:r>
              <a:rPr lang="en-US" dirty="0">
                <a:solidFill>
                  <a:schemeClr val="accent3">
                    <a:lumMod val="60000"/>
                    <a:lumOff val="40000"/>
                  </a:schemeClr>
                </a:solidFill>
              </a:rPr>
              <a:t>: </a:t>
            </a:r>
            <a:r>
              <a:rPr lang="en-US" dirty="0"/>
              <a:t>The person steps down into the water and fully submerges, allowing it to envelope them</a:t>
            </a:r>
            <a:r>
              <a:rPr lang="en-US" dirty="0" smtClean="0"/>
              <a:t>.</a:t>
            </a:r>
          </a:p>
          <a:p>
            <a:pPr marL="277813" indent="0">
              <a:tabLst>
                <a:tab pos="914400" algn="l"/>
              </a:tabLst>
            </a:pPr>
            <a:r>
              <a:rPr lang="en-US" dirty="0" smtClean="0">
                <a:solidFill>
                  <a:schemeClr val="accent3">
                    <a:lumMod val="60000"/>
                    <a:lumOff val="40000"/>
                  </a:schemeClr>
                </a:solidFill>
              </a:rPr>
              <a:t>Blessings </a:t>
            </a:r>
            <a:r>
              <a:rPr lang="en-US" dirty="0">
                <a:solidFill>
                  <a:schemeClr val="accent3">
                    <a:lumMod val="60000"/>
                    <a:lumOff val="40000"/>
                  </a:schemeClr>
                </a:solidFill>
              </a:rPr>
              <a:t>&amp; Spontaneous Prayer: </a:t>
            </a:r>
            <a:r>
              <a:rPr lang="en-US" dirty="0"/>
              <a:t>Some traditions dictate an exact traditional </a:t>
            </a:r>
            <a:r>
              <a:rPr lang="en-US" dirty="0" smtClean="0"/>
              <a:t>blessing.</a:t>
            </a:r>
            <a:endParaRPr lang="en-US" dirty="0"/>
          </a:p>
          <a:p>
            <a:pPr>
              <a:tabLst>
                <a:tab pos="914400" algn="l"/>
              </a:tabLst>
            </a:pPr>
            <a:endParaRPr lang="en-US" dirty="0" smtClean="0"/>
          </a:p>
          <a:p>
            <a:pPr lvl="0">
              <a:tabLst>
                <a:tab pos="914400" algn="l"/>
              </a:tabLst>
            </a:pPr>
            <a:endParaRPr lang="en-US" dirty="0" smtClean="0"/>
          </a:p>
        </p:txBody>
      </p:sp>
    </p:spTree>
    <p:extLst>
      <p:ext uri="{BB962C8B-B14F-4D97-AF65-F5344CB8AC3E}">
        <p14:creationId xmlns:p14="http://schemas.microsoft.com/office/powerpoint/2010/main" val="187218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solidFill>
                  <a:schemeClr val="accent3">
                    <a:lumMod val="60000"/>
                    <a:lumOff val="40000"/>
                  </a:schemeClr>
                </a:solidFill>
              </a:rPr>
              <a:t>Jewish Ritual </a:t>
            </a:r>
            <a:r>
              <a:rPr lang="en-US" dirty="0" smtClean="0">
                <a:solidFill>
                  <a:schemeClr val="accent3">
                    <a:lumMod val="60000"/>
                    <a:lumOff val="40000"/>
                  </a:schemeClr>
                </a:solidFill>
              </a:rPr>
              <a:t>Washings/Cleansing</a:t>
            </a:r>
            <a:endParaRPr lang="en-US" dirty="0">
              <a:solidFill>
                <a:schemeClr val="accent3">
                  <a:lumMod val="60000"/>
                  <a:lumOff val="40000"/>
                </a:schemeClr>
              </a:solidFill>
            </a:endParaRPr>
          </a:p>
        </p:txBody>
      </p:sp>
      <p:sp>
        <p:nvSpPr>
          <p:cNvPr id="3" name="Content Placeholder 2"/>
          <p:cNvSpPr>
            <a:spLocks noGrp="1"/>
          </p:cNvSpPr>
          <p:nvPr>
            <p:ph idx="1"/>
          </p:nvPr>
        </p:nvSpPr>
        <p:spPr/>
        <p:txBody>
          <a:bodyPr>
            <a:normAutofit/>
          </a:bodyPr>
          <a:lstStyle/>
          <a:p>
            <a:pPr lvl="0"/>
            <a:r>
              <a:rPr lang="en-US" dirty="0" smtClean="0">
                <a:solidFill>
                  <a:schemeClr val="accent3"/>
                </a:solidFill>
              </a:rPr>
              <a:t>The </a:t>
            </a:r>
            <a:r>
              <a:rPr lang="en-US" dirty="0" smtClean="0">
                <a:solidFill>
                  <a:schemeClr val="accent3"/>
                </a:solidFill>
              </a:rPr>
              <a:t>Core Purpose: </a:t>
            </a:r>
            <a:r>
              <a:rPr lang="en-US" dirty="0" smtClean="0"/>
              <a:t>Purity vs. Impurity</a:t>
            </a:r>
          </a:p>
          <a:p>
            <a:pPr lvl="0"/>
            <a:r>
              <a:rPr lang="en-US" dirty="0" smtClean="0"/>
              <a:t>Ritual bathing was designed to transition an individual from a state of </a:t>
            </a:r>
            <a:r>
              <a:rPr lang="en-US" dirty="0" smtClean="0"/>
              <a:t>‘</a:t>
            </a:r>
            <a:r>
              <a:rPr lang="en-US" dirty="0" smtClean="0"/>
              <a:t>uncleanness’ </a:t>
            </a:r>
            <a:r>
              <a:rPr lang="en-US" dirty="0"/>
              <a:t>to </a:t>
            </a:r>
            <a:r>
              <a:rPr lang="en-US" dirty="0" smtClean="0"/>
              <a:t>ritual purity. </a:t>
            </a:r>
          </a:p>
        </p:txBody>
      </p:sp>
    </p:spTree>
    <p:extLst>
      <p:ext uri="{BB962C8B-B14F-4D97-AF65-F5344CB8AC3E}">
        <p14:creationId xmlns:p14="http://schemas.microsoft.com/office/powerpoint/2010/main" val="311321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solidFill>
                  <a:schemeClr val="accent3">
                    <a:lumMod val="60000"/>
                    <a:lumOff val="40000"/>
                  </a:schemeClr>
                </a:solidFill>
              </a:rPr>
              <a:t>Christian Water Baptism</a:t>
            </a:r>
          </a:p>
        </p:txBody>
      </p:sp>
      <p:sp>
        <p:nvSpPr>
          <p:cNvPr id="3" name="Content Placeholder 2"/>
          <p:cNvSpPr>
            <a:spLocks noGrp="1"/>
          </p:cNvSpPr>
          <p:nvPr>
            <p:ph idx="1"/>
          </p:nvPr>
        </p:nvSpPr>
        <p:spPr/>
        <p:txBody>
          <a:bodyPr>
            <a:normAutofit/>
          </a:bodyPr>
          <a:lstStyle/>
          <a:p>
            <a:r>
              <a:rPr lang="en-US" sz="4400" dirty="0" smtClean="0">
                <a:solidFill>
                  <a:schemeClr val="accent3"/>
                </a:solidFill>
              </a:rPr>
              <a:t>The </a:t>
            </a:r>
            <a:r>
              <a:rPr lang="en-US" sz="4400" dirty="0">
                <a:solidFill>
                  <a:schemeClr val="accent3"/>
                </a:solidFill>
              </a:rPr>
              <a:t>Core Purpose: </a:t>
            </a:r>
            <a:r>
              <a:rPr lang="en-US" sz="4400" dirty="0"/>
              <a:t>Identification with </a:t>
            </a:r>
            <a:r>
              <a:rPr lang="en-US" sz="4400" dirty="0" smtClean="0"/>
              <a:t>Christ </a:t>
            </a:r>
            <a:endParaRPr lang="en-US" sz="4400" dirty="0" smtClean="0">
              <a:solidFill>
                <a:schemeClr val="accent3">
                  <a:lumMod val="60000"/>
                  <a:lumOff val="40000"/>
                </a:schemeClr>
              </a:solidFill>
            </a:endParaRPr>
          </a:p>
          <a:p>
            <a:pPr lvl="0"/>
            <a:r>
              <a:rPr lang="en-US" dirty="0" smtClean="0"/>
              <a:t>When </a:t>
            </a:r>
            <a:r>
              <a:rPr lang="en-US" dirty="0" smtClean="0"/>
              <a:t>John the Baptist arrived, he proclaimed a </a:t>
            </a:r>
            <a:r>
              <a:rPr lang="en-US" i="1" dirty="0" smtClean="0"/>
              <a:t>"baptism of </a:t>
            </a:r>
            <a:r>
              <a:rPr lang="en-US" i="1" u="sng" dirty="0" smtClean="0"/>
              <a:t>repentance</a:t>
            </a:r>
            <a:r>
              <a:rPr lang="en-US" i="1" dirty="0" smtClean="0"/>
              <a:t>." </a:t>
            </a:r>
            <a:endParaRPr lang="en-US" i="1" dirty="0" smtClean="0"/>
          </a:p>
          <a:p>
            <a:pPr lvl="0"/>
            <a:r>
              <a:rPr lang="en-US" dirty="0" smtClean="0"/>
              <a:t>Then </a:t>
            </a:r>
            <a:r>
              <a:rPr lang="en-US" dirty="0" smtClean="0"/>
              <a:t>Jesus, by being baptized himself, gave </a:t>
            </a:r>
            <a:r>
              <a:rPr lang="en-US" u="sng" dirty="0" smtClean="0"/>
              <a:t>THIS</a:t>
            </a:r>
            <a:r>
              <a:rPr lang="en-US" dirty="0" smtClean="0"/>
              <a:t> </a:t>
            </a:r>
            <a:r>
              <a:rPr lang="en-US" dirty="0" smtClean="0"/>
              <a:t>baptism its full Christian meaning.</a:t>
            </a:r>
          </a:p>
          <a:p>
            <a:pPr lvl="0"/>
            <a:r>
              <a:rPr lang="en-US" dirty="0" smtClean="0"/>
              <a:t>Water baptism does not merely symbolize cleansing; it portrays identification with Christ's death, burial, and resurrection.</a:t>
            </a:r>
          </a:p>
        </p:txBody>
      </p:sp>
    </p:spTree>
    <p:extLst>
      <p:ext uri="{BB962C8B-B14F-4D97-AF65-F5344CB8AC3E}">
        <p14:creationId xmlns:p14="http://schemas.microsoft.com/office/powerpoint/2010/main" val="372240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solidFill>
                  <a:schemeClr val="accent3">
                    <a:lumMod val="60000"/>
                    <a:lumOff val="40000"/>
                  </a:schemeClr>
                </a:solidFill>
              </a:rPr>
              <a:t>Holy Spirit </a:t>
            </a:r>
            <a:r>
              <a:rPr lang="en-US" dirty="0" smtClean="0">
                <a:solidFill>
                  <a:schemeClr val="accent3">
                    <a:lumMod val="60000"/>
                    <a:lumOff val="40000"/>
                  </a:schemeClr>
                </a:solidFill>
              </a:rPr>
              <a:t>Baptism</a:t>
            </a:r>
            <a:endParaRPr lang="en-US" dirty="0">
              <a:solidFill>
                <a:schemeClr val="accent3">
                  <a:lumMod val="60000"/>
                  <a:lumOff val="40000"/>
                </a:schemeClr>
              </a:solidFill>
            </a:endParaRPr>
          </a:p>
        </p:txBody>
      </p:sp>
      <p:sp>
        <p:nvSpPr>
          <p:cNvPr id="3" name="Content Placeholder 2"/>
          <p:cNvSpPr>
            <a:spLocks noGrp="1"/>
          </p:cNvSpPr>
          <p:nvPr>
            <p:ph idx="1"/>
          </p:nvPr>
        </p:nvSpPr>
        <p:spPr/>
        <p:txBody>
          <a:bodyPr>
            <a:normAutofit/>
          </a:bodyPr>
          <a:lstStyle/>
          <a:p>
            <a:pPr lvl="0">
              <a:spcAft>
                <a:spcPts val="600"/>
              </a:spcAft>
            </a:pPr>
            <a:r>
              <a:rPr lang="en-US" sz="4400" dirty="0" smtClean="0">
                <a:solidFill>
                  <a:schemeClr val="accent3"/>
                </a:solidFill>
              </a:rPr>
              <a:t>The </a:t>
            </a:r>
            <a:r>
              <a:rPr lang="en-US" sz="4400" dirty="0">
                <a:solidFill>
                  <a:schemeClr val="accent3"/>
                </a:solidFill>
              </a:rPr>
              <a:t>Core Purpose: </a:t>
            </a:r>
            <a:r>
              <a:rPr lang="en-US" sz="4400" dirty="0" smtClean="0"/>
              <a:t>Empowerment</a:t>
            </a:r>
            <a:endParaRPr lang="en-US" sz="4400" dirty="0"/>
          </a:p>
          <a:p>
            <a:pPr lvl="0">
              <a:spcAft>
                <a:spcPts val="600"/>
              </a:spcAft>
            </a:pPr>
            <a:r>
              <a:rPr lang="en-US" dirty="0" smtClean="0"/>
              <a:t>John distinguished his ministry from </a:t>
            </a:r>
            <a:r>
              <a:rPr lang="en-US" dirty="0" smtClean="0"/>
              <a:t>that of Christ's</a:t>
            </a:r>
            <a:r>
              <a:rPr lang="en-US" dirty="0" smtClean="0"/>
              <a:t>:</a:t>
            </a:r>
          </a:p>
          <a:p>
            <a:pPr lvl="0">
              <a:spcAft>
                <a:spcPts val="600"/>
              </a:spcAft>
            </a:pPr>
            <a:r>
              <a:rPr lang="en-US" dirty="0">
                <a:solidFill>
                  <a:schemeClr val="accent3">
                    <a:lumMod val="60000"/>
                    <a:lumOff val="40000"/>
                  </a:schemeClr>
                </a:solidFill>
              </a:rPr>
              <a:t>Matthew 3:11 </a:t>
            </a:r>
            <a:r>
              <a:rPr lang="en-US" baseline="30000" dirty="0">
                <a:solidFill>
                  <a:schemeClr val="accent3">
                    <a:lumMod val="60000"/>
                    <a:lumOff val="40000"/>
                  </a:schemeClr>
                </a:solidFill>
              </a:rPr>
              <a:t>NLT</a:t>
            </a:r>
          </a:p>
          <a:p>
            <a:pPr lvl="1"/>
            <a:r>
              <a:rPr lang="en-US" baseline="30000" dirty="0"/>
              <a:t>11</a:t>
            </a:r>
            <a:r>
              <a:rPr lang="en-US" dirty="0"/>
              <a:t>"I baptize with water those who repent of their sins and turn to God.... But someone is coming soon ... He will baptize you with the Holy Spirit and with fire“</a:t>
            </a:r>
          </a:p>
          <a:p>
            <a:pPr>
              <a:spcAft>
                <a:spcPts val="600"/>
              </a:spcAft>
            </a:pPr>
            <a:r>
              <a:rPr lang="en-US" dirty="0" smtClean="0">
                <a:solidFill>
                  <a:schemeClr val="accent3">
                    <a:lumMod val="60000"/>
                    <a:lumOff val="40000"/>
                  </a:schemeClr>
                </a:solidFill>
              </a:rPr>
              <a:t>Acts </a:t>
            </a:r>
            <a:r>
              <a:rPr lang="en-US" dirty="0">
                <a:solidFill>
                  <a:schemeClr val="accent3">
                    <a:lumMod val="60000"/>
                    <a:lumOff val="40000"/>
                  </a:schemeClr>
                </a:solidFill>
              </a:rPr>
              <a:t>1:8 </a:t>
            </a:r>
            <a:r>
              <a:rPr lang="en-US" baseline="30000" dirty="0" smtClean="0">
                <a:solidFill>
                  <a:schemeClr val="accent3">
                    <a:lumMod val="60000"/>
                    <a:lumOff val="40000"/>
                  </a:schemeClr>
                </a:solidFill>
              </a:rPr>
              <a:t>NLT</a:t>
            </a:r>
            <a:endParaRPr lang="en-US" baseline="30000" dirty="0">
              <a:solidFill>
                <a:schemeClr val="accent3">
                  <a:lumMod val="60000"/>
                  <a:lumOff val="40000"/>
                </a:schemeClr>
              </a:solidFill>
            </a:endParaRPr>
          </a:p>
          <a:p>
            <a:pPr lvl="1"/>
            <a:r>
              <a:rPr lang="en-US" baseline="30000" dirty="0" smtClean="0"/>
              <a:t>8</a:t>
            </a:r>
            <a:r>
              <a:rPr lang="en-US" dirty="0" smtClean="0"/>
              <a:t>"But </a:t>
            </a:r>
            <a:r>
              <a:rPr lang="en-US" dirty="0"/>
              <a:t>you will receive power when the Holy Spirit comes upon you. And you will be my witnesses, telling people about me </a:t>
            </a:r>
            <a:r>
              <a:rPr lang="en-US" dirty="0" smtClean="0"/>
              <a:t>everywhere…”</a:t>
            </a:r>
            <a:endParaRPr lang="en-US" dirty="0"/>
          </a:p>
        </p:txBody>
      </p:sp>
    </p:spTree>
    <p:extLst>
      <p:ext uri="{BB962C8B-B14F-4D97-AF65-F5344CB8AC3E}">
        <p14:creationId xmlns:p14="http://schemas.microsoft.com/office/powerpoint/2010/main" val="171213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Invitation to Baptism</a:t>
            </a:r>
            <a:endParaRPr lang="en-US" dirty="0"/>
          </a:p>
        </p:txBody>
      </p:sp>
      <p:sp>
        <p:nvSpPr>
          <p:cNvPr id="3" name="Content Placeholder 2"/>
          <p:cNvSpPr>
            <a:spLocks noGrp="1"/>
          </p:cNvSpPr>
          <p:nvPr>
            <p:ph idx="1"/>
          </p:nvPr>
        </p:nvSpPr>
        <p:spPr>
          <a:xfrm>
            <a:off x="19173" y="1194319"/>
            <a:ext cx="12058261" cy="5663681"/>
          </a:xfrm>
        </p:spPr>
        <p:txBody>
          <a:bodyPr>
            <a:normAutofit/>
          </a:bodyPr>
          <a:lstStyle/>
          <a:p>
            <a:r>
              <a:rPr lang="en-US" sz="6000" dirty="0" smtClean="0"/>
              <a:t>If </a:t>
            </a:r>
            <a:r>
              <a:rPr lang="en-US" sz="6000" dirty="0"/>
              <a:t>you would like to get baptized, we will give you </a:t>
            </a:r>
            <a:r>
              <a:rPr lang="en-US" sz="6000" dirty="0" smtClean="0"/>
              <a:t>more information </a:t>
            </a:r>
            <a:r>
              <a:rPr lang="en-US" sz="6000" dirty="0"/>
              <a:t>in the next few </a:t>
            </a:r>
            <a:r>
              <a:rPr lang="en-US" sz="6000" dirty="0" smtClean="0"/>
              <a:t>weeks. </a:t>
            </a:r>
          </a:p>
          <a:p>
            <a:endParaRPr lang="en-US" sz="6000" dirty="0"/>
          </a:p>
          <a:p>
            <a:r>
              <a:rPr lang="en-US" sz="6000" dirty="0">
                <a:solidFill>
                  <a:srgbClr val="42C5EA"/>
                </a:solidFill>
                <a:effectLst>
                  <a:outerShdw blurRad="50800" dist="38100" dir="2700000" algn="tl" rotWithShape="0">
                    <a:prstClr val="black">
                      <a:alpha val="75000"/>
                    </a:prstClr>
                  </a:outerShdw>
                </a:effectLst>
                <a:ea typeface="+mj-ea"/>
                <a:cs typeface="+mj-cs"/>
              </a:rPr>
              <a:t>Date: </a:t>
            </a:r>
            <a:r>
              <a:rPr lang="en-US" sz="6000" dirty="0"/>
              <a:t>Sunday, August 2 following service @ Solon Community Center</a:t>
            </a:r>
          </a:p>
        </p:txBody>
      </p:sp>
    </p:spTree>
    <p:extLst>
      <p:ext uri="{BB962C8B-B14F-4D97-AF65-F5344CB8AC3E}">
        <p14:creationId xmlns:p14="http://schemas.microsoft.com/office/powerpoint/2010/main" val="42915854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solidFill>
                  <a:schemeClr val="accent3">
                    <a:lumMod val="60000"/>
                    <a:lumOff val="40000"/>
                  </a:schemeClr>
                </a:solidFill>
              </a:rPr>
              <a:t>2 Kings 5:3 </a:t>
            </a:r>
            <a:r>
              <a:rPr lang="en-US" baseline="30000" dirty="0">
                <a:solidFill>
                  <a:schemeClr val="accent3">
                    <a:lumMod val="60000"/>
                    <a:lumOff val="40000"/>
                  </a:schemeClr>
                </a:solidFill>
              </a:rPr>
              <a:t>MSG </a:t>
            </a:r>
          </a:p>
        </p:txBody>
      </p:sp>
      <p:sp>
        <p:nvSpPr>
          <p:cNvPr id="3" name="Content Placeholder 2"/>
          <p:cNvSpPr>
            <a:spLocks noGrp="1"/>
          </p:cNvSpPr>
          <p:nvPr>
            <p:ph idx="1"/>
          </p:nvPr>
        </p:nvSpPr>
        <p:spPr/>
        <p:txBody>
          <a:bodyPr>
            <a:normAutofit/>
          </a:bodyPr>
          <a:lstStyle/>
          <a:p>
            <a:pPr lvl="1"/>
            <a:r>
              <a:rPr lang="en-US" baseline="30000" dirty="0" smtClean="0"/>
              <a:t>3</a:t>
            </a:r>
            <a:r>
              <a:rPr lang="en-US" dirty="0" smtClean="0"/>
              <a:t>One </a:t>
            </a:r>
            <a:r>
              <a:rPr lang="en-US" dirty="0" smtClean="0"/>
              <a:t>day she said to her mistress, “Oh, if only my master could meet the prophet of Samaria, he would be healed of his skin disease</a:t>
            </a:r>
            <a:r>
              <a:rPr lang="en-US" dirty="0" smtClean="0"/>
              <a:t>.”</a:t>
            </a:r>
            <a:endParaRPr lang="en-US" dirty="0" smtClean="0"/>
          </a:p>
        </p:txBody>
      </p:sp>
    </p:spTree>
    <p:extLst>
      <p:ext uri="{BB962C8B-B14F-4D97-AF65-F5344CB8AC3E}">
        <p14:creationId xmlns:p14="http://schemas.microsoft.com/office/powerpoint/2010/main" val="109723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solidFill>
                  <a:schemeClr val="accent3">
                    <a:lumMod val="60000"/>
                    <a:lumOff val="40000"/>
                  </a:schemeClr>
                </a:solidFill>
              </a:rPr>
              <a:t>2 Kings </a:t>
            </a:r>
            <a:r>
              <a:rPr lang="en-US" dirty="0" smtClean="0">
                <a:solidFill>
                  <a:schemeClr val="accent3">
                    <a:lumMod val="60000"/>
                    <a:lumOff val="40000"/>
                  </a:schemeClr>
                </a:solidFill>
              </a:rPr>
              <a:t>5:4-5 </a:t>
            </a:r>
            <a:r>
              <a:rPr lang="en-US" baseline="30000" dirty="0">
                <a:solidFill>
                  <a:schemeClr val="accent3">
                    <a:lumMod val="60000"/>
                    <a:lumOff val="40000"/>
                  </a:schemeClr>
                </a:solidFill>
              </a:rPr>
              <a:t>MSG </a:t>
            </a:r>
          </a:p>
        </p:txBody>
      </p:sp>
      <p:sp>
        <p:nvSpPr>
          <p:cNvPr id="3" name="Content Placeholder 2"/>
          <p:cNvSpPr>
            <a:spLocks noGrp="1"/>
          </p:cNvSpPr>
          <p:nvPr>
            <p:ph idx="1"/>
          </p:nvPr>
        </p:nvSpPr>
        <p:spPr/>
        <p:txBody>
          <a:bodyPr>
            <a:normAutofit/>
          </a:bodyPr>
          <a:lstStyle/>
          <a:p>
            <a:pPr lvl="1"/>
            <a:r>
              <a:rPr lang="en-US" baseline="30000" dirty="0" smtClean="0"/>
              <a:t>4</a:t>
            </a:r>
            <a:r>
              <a:rPr lang="en-US" dirty="0" smtClean="0"/>
              <a:t>Naaman </a:t>
            </a:r>
            <a:r>
              <a:rPr lang="en-US" dirty="0" smtClean="0"/>
              <a:t>went straight to his master and reported what the girl from Israel had said.</a:t>
            </a:r>
            <a:r>
              <a:rPr lang="en-US" baseline="30000" dirty="0" smtClean="0"/>
              <a:t>5</a:t>
            </a:r>
            <a:r>
              <a:rPr lang="en-US" dirty="0" smtClean="0"/>
              <a:t>“Well then, go,” said the king of Aram. “And I’ll send a letter of introduction to the king of Israel.” So he went off, taking with him about 750 pounds of silver, 150 pounds of gold, and ten sets of clothes.</a:t>
            </a:r>
          </a:p>
        </p:txBody>
      </p:sp>
    </p:spTree>
    <p:extLst>
      <p:ext uri="{BB962C8B-B14F-4D97-AF65-F5344CB8AC3E}">
        <p14:creationId xmlns:p14="http://schemas.microsoft.com/office/powerpoint/2010/main" val="2801679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alpha val="45000"/>
            </a:schemeClr>
          </a:solidFill>
        </p:spPr>
        <p:txBody>
          <a:bodyPr vert="horz" lIns="91440" tIns="45720" rIns="91440" bIns="45720" rtlCol="0" anchor="ctr">
            <a:noAutofit/>
          </a:bodyPr>
          <a:lstStyle/>
          <a:p>
            <a:r>
              <a:rPr lang="en-US" dirty="0">
                <a:solidFill>
                  <a:schemeClr val="accent3">
                    <a:lumMod val="60000"/>
                    <a:lumOff val="40000"/>
                  </a:schemeClr>
                </a:solidFill>
              </a:rPr>
              <a:t>2 Kings 5:6-7 </a:t>
            </a:r>
            <a:r>
              <a:rPr lang="en-US" baseline="30000" dirty="0">
                <a:solidFill>
                  <a:schemeClr val="accent3">
                    <a:lumMod val="60000"/>
                    <a:lumOff val="40000"/>
                  </a:schemeClr>
                </a:solidFill>
              </a:rPr>
              <a:t>MSG </a:t>
            </a:r>
          </a:p>
        </p:txBody>
      </p:sp>
      <p:sp>
        <p:nvSpPr>
          <p:cNvPr id="3" name="Text Placeholder 2"/>
          <p:cNvSpPr>
            <a:spLocks noGrp="1"/>
          </p:cNvSpPr>
          <p:nvPr>
            <p:ph idx="1"/>
          </p:nvPr>
        </p:nvSpPr>
        <p:spPr/>
        <p:txBody>
          <a:bodyPr/>
          <a:lstStyle/>
          <a:p>
            <a:pPr lvl="1"/>
            <a:r>
              <a:rPr lang="en-US" baseline="30000" dirty="0" smtClean="0"/>
              <a:t>6</a:t>
            </a:r>
            <a:r>
              <a:rPr lang="en-US" dirty="0" smtClean="0"/>
              <a:t>Naaman </a:t>
            </a:r>
            <a:r>
              <a:rPr lang="en-US" dirty="0" smtClean="0"/>
              <a:t>delivered the letter to the king of Israel. The letter read, “When you get this letter, you’ll know that I’ve personally sent my servant </a:t>
            </a:r>
            <a:r>
              <a:rPr lang="en-US" dirty="0" err="1" smtClean="0"/>
              <a:t>Naaman</a:t>
            </a:r>
            <a:r>
              <a:rPr lang="en-US" dirty="0" smtClean="0"/>
              <a:t> to you; heal him of his skin disease.” </a:t>
            </a:r>
            <a:r>
              <a:rPr lang="en-US" baseline="30000" dirty="0" smtClean="0"/>
              <a:t>7</a:t>
            </a:r>
            <a:r>
              <a:rPr lang="en-US" dirty="0" smtClean="0"/>
              <a:t>When the king of Israel read the letter, he was terribly upset, ripping his robe to pieces. He said, “Am I a god with the power to bring death or life that I get orders to heal this man from his disease? What’s going on here? That king’s trying to pick a fight, that’s what!”</a:t>
            </a:r>
            <a:endParaRPr lang="en-US" dirty="0"/>
          </a:p>
        </p:txBody>
      </p:sp>
    </p:spTree>
    <p:extLst>
      <p:ext uri="{BB962C8B-B14F-4D97-AF65-F5344CB8AC3E}">
        <p14:creationId xmlns:p14="http://schemas.microsoft.com/office/powerpoint/2010/main" val="14300178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solidFill>
                  <a:schemeClr val="accent3">
                    <a:lumMod val="60000"/>
                    <a:lumOff val="40000"/>
                  </a:schemeClr>
                </a:solidFill>
              </a:rPr>
              <a:t>2 Kings 5:8 </a:t>
            </a:r>
            <a:r>
              <a:rPr lang="en-US" baseline="30000" dirty="0">
                <a:solidFill>
                  <a:schemeClr val="accent3">
                    <a:lumMod val="60000"/>
                    <a:lumOff val="40000"/>
                  </a:schemeClr>
                </a:solidFill>
              </a:rPr>
              <a:t>MSG </a:t>
            </a:r>
          </a:p>
        </p:txBody>
      </p:sp>
      <p:sp>
        <p:nvSpPr>
          <p:cNvPr id="3" name="Content Placeholder 2"/>
          <p:cNvSpPr>
            <a:spLocks noGrp="1"/>
          </p:cNvSpPr>
          <p:nvPr>
            <p:ph idx="1"/>
          </p:nvPr>
        </p:nvSpPr>
        <p:spPr/>
        <p:txBody>
          <a:bodyPr>
            <a:normAutofit/>
          </a:bodyPr>
          <a:lstStyle/>
          <a:p>
            <a:pPr lvl="1"/>
            <a:r>
              <a:rPr lang="en-US" baseline="30000" dirty="0" smtClean="0"/>
              <a:t>8</a:t>
            </a:r>
            <a:r>
              <a:rPr lang="en-US" dirty="0" smtClean="0"/>
              <a:t>Elisha </a:t>
            </a:r>
            <a:r>
              <a:rPr lang="en-US" dirty="0" smtClean="0"/>
              <a:t>the man of God heard what had happened, that the king of Israel was so distressed that he’d ripped his robe to shreds. He sent word to the king, “Why are you so upset, ripping your robe like this? Send him to me so he’ll learn that there’s a prophet in Israel</a:t>
            </a:r>
            <a:r>
              <a:rPr lang="en-US" dirty="0" smtClean="0"/>
              <a:t>.”</a:t>
            </a:r>
            <a:endParaRPr lang="en-US" dirty="0" smtClean="0"/>
          </a:p>
        </p:txBody>
      </p:sp>
    </p:spTree>
    <p:extLst>
      <p:ext uri="{BB962C8B-B14F-4D97-AF65-F5344CB8AC3E}">
        <p14:creationId xmlns:p14="http://schemas.microsoft.com/office/powerpoint/2010/main" val="379946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solidFill>
                  <a:schemeClr val="accent3">
                    <a:lumMod val="60000"/>
                    <a:lumOff val="40000"/>
                  </a:schemeClr>
                </a:solidFill>
              </a:rPr>
              <a:t>2 Kings 5:10 </a:t>
            </a:r>
            <a:r>
              <a:rPr lang="en-US" baseline="30000" dirty="0">
                <a:solidFill>
                  <a:schemeClr val="accent3">
                    <a:lumMod val="60000"/>
                    <a:lumOff val="40000"/>
                  </a:schemeClr>
                </a:solidFill>
              </a:rPr>
              <a:t>MSG </a:t>
            </a:r>
            <a:endParaRPr lang="en-US" dirty="0">
              <a:solidFill>
                <a:schemeClr val="accent3">
                  <a:lumMod val="60000"/>
                  <a:lumOff val="40000"/>
                </a:schemeClr>
              </a:solidFill>
            </a:endParaRPr>
          </a:p>
        </p:txBody>
      </p:sp>
      <p:sp>
        <p:nvSpPr>
          <p:cNvPr id="3" name="Content Placeholder 2"/>
          <p:cNvSpPr>
            <a:spLocks noGrp="1"/>
          </p:cNvSpPr>
          <p:nvPr>
            <p:ph idx="1"/>
          </p:nvPr>
        </p:nvSpPr>
        <p:spPr/>
        <p:txBody>
          <a:bodyPr>
            <a:normAutofit/>
          </a:bodyPr>
          <a:lstStyle/>
          <a:p>
            <a:pPr lvl="1"/>
            <a:r>
              <a:rPr lang="en-US" baseline="30000" dirty="0" smtClean="0"/>
              <a:t>10</a:t>
            </a:r>
            <a:r>
              <a:rPr lang="en-US" dirty="0" smtClean="0"/>
              <a:t>Elisha </a:t>
            </a:r>
            <a:r>
              <a:rPr lang="en-US" dirty="0"/>
              <a:t>sent out a servant to meet him with this message: “Go to the River Jordan and immerse yourself seven times. Your skin will be healed and you’ll be as good as new.”</a:t>
            </a:r>
            <a:endParaRPr lang="en-US" dirty="0" smtClean="0"/>
          </a:p>
        </p:txBody>
      </p:sp>
    </p:spTree>
    <p:extLst>
      <p:ext uri="{BB962C8B-B14F-4D97-AF65-F5344CB8AC3E}">
        <p14:creationId xmlns:p14="http://schemas.microsoft.com/office/powerpoint/2010/main" val="40275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solidFill>
                  <a:schemeClr val="accent3">
                    <a:lumMod val="60000"/>
                    <a:lumOff val="40000"/>
                  </a:schemeClr>
                </a:solidFill>
              </a:rPr>
              <a:t>2 Kings 5:11-12 </a:t>
            </a:r>
            <a:r>
              <a:rPr lang="en-US" baseline="30000" dirty="0">
                <a:solidFill>
                  <a:schemeClr val="accent3">
                    <a:lumMod val="60000"/>
                    <a:lumOff val="40000"/>
                  </a:schemeClr>
                </a:solidFill>
              </a:rPr>
              <a:t>MSG </a:t>
            </a:r>
          </a:p>
        </p:txBody>
      </p:sp>
      <p:sp>
        <p:nvSpPr>
          <p:cNvPr id="3" name="Content Placeholder 2"/>
          <p:cNvSpPr>
            <a:spLocks noGrp="1"/>
          </p:cNvSpPr>
          <p:nvPr>
            <p:ph idx="1"/>
          </p:nvPr>
        </p:nvSpPr>
        <p:spPr/>
        <p:txBody>
          <a:bodyPr>
            <a:normAutofit/>
          </a:bodyPr>
          <a:lstStyle/>
          <a:p>
            <a:pPr lvl="1"/>
            <a:r>
              <a:rPr lang="en-US" baseline="30000" dirty="0" smtClean="0"/>
              <a:t>11</a:t>
            </a:r>
            <a:r>
              <a:rPr lang="en-US" dirty="0" smtClean="0"/>
              <a:t>Naaman </a:t>
            </a:r>
            <a:r>
              <a:rPr lang="en-US" dirty="0" smtClean="0"/>
              <a:t>lost his temper. He spun around saying, “I thought he’d personally come out and meet me, call on the name of God, wave his hand over the diseased spot, and get rid of the disease. </a:t>
            </a:r>
            <a:r>
              <a:rPr lang="en-US" baseline="30000" dirty="0" smtClean="0"/>
              <a:t>12</a:t>
            </a:r>
            <a:r>
              <a:rPr lang="en-US" dirty="0" smtClean="0"/>
              <a:t>The Damascus rivers, </a:t>
            </a:r>
            <a:r>
              <a:rPr lang="en-US" dirty="0" err="1" smtClean="0"/>
              <a:t>Abana</a:t>
            </a:r>
            <a:r>
              <a:rPr lang="en-US" dirty="0" smtClean="0"/>
              <a:t> and </a:t>
            </a:r>
            <a:r>
              <a:rPr lang="en-US" dirty="0" err="1" smtClean="0"/>
              <a:t>Pharpar</a:t>
            </a:r>
            <a:r>
              <a:rPr lang="en-US" dirty="0" smtClean="0"/>
              <a:t>, are cleaner by far than any of the rivers in Israel. Why not bathe in them? I’d at least get clean.” He stomped off, mad as a hornet. </a:t>
            </a:r>
            <a:r>
              <a:rPr lang="en-US" baseline="30000" dirty="0" smtClean="0"/>
              <a:t>13</a:t>
            </a:r>
            <a:r>
              <a:rPr lang="en-US" dirty="0" smtClean="0"/>
              <a:t>But </a:t>
            </a:r>
            <a:r>
              <a:rPr lang="en-US" dirty="0"/>
              <a:t>his servants caught up with him and said, “Father, if the prophet had asked you to do something hard and heroic, wouldn’t you have done it? So why not this simple ‘wash and be clean’?”</a:t>
            </a:r>
          </a:p>
          <a:p>
            <a:pPr lvl="1"/>
            <a:endParaRPr lang="en-US" dirty="0" smtClean="0"/>
          </a:p>
        </p:txBody>
      </p:sp>
    </p:spTree>
    <p:extLst>
      <p:ext uri="{BB962C8B-B14F-4D97-AF65-F5344CB8AC3E}">
        <p14:creationId xmlns:p14="http://schemas.microsoft.com/office/powerpoint/2010/main" val="120205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solidFill>
                  <a:schemeClr val="accent3">
                    <a:lumMod val="60000"/>
                    <a:lumOff val="40000"/>
                  </a:schemeClr>
                </a:solidFill>
              </a:rPr>
              <a:t>2 Kings 5:14 </a:t>
            </a:r>
            <a:r>
              <a:rPr lang="en-US" baseline="30000" dirty="0">
                <a:solidFill>
                  <a:schemeClr val="accent3">
                    <a:lumMod val="60000"/>
                    <a:lumOff val="40000"/>
                  </a:schemeClr>
                </a:solidFill>
              </a:rPr>
              <a:t>MSG </a:t>
            </a:r>
            <a:endParaRPr lang="en-US" dirty="0">
              <a:solidFill>
                <a:schemeClr val="accent3">
                  <a:lumMod val="60000"/>
                  <a:lumOff val="40000"/>
                </a:schemeClr>
              </a:solidFill>
            </a:endParaRPr>
          </a:p>
        </p:txBody>
      </p:sp>
      <p:sp>
        <p:nvSpPr>
          <p:cNvPr id="3" name="Content Placeholder 2"/>
          <p:cNvSpPr>
            <a:spLocks noGrp="1"/>
          </p:cNvSpPr>
          <p:nvPr>
            <p:ph idx="1"/>
          </p:nvPr>
        </p:nvSpPr>
        <p:spPr/>
        <p:txBody>
          <a:bodyPr>
            <a:normAutofit/>
          </a:bodyPr>
          <a:lstStyle/>
          <a:p>
            <a:pPr lvl="1"/>
            <a:r>
              <a:rPr lang="en-US" baseline="30000" dirty="0" smtClean="0"/>
              <a:t>14</a:t>
            </a:r>
            <a:r>
              <a:rPr lang="en-US" dirty="0" smtClean="0"/>
              <a:t>So </a:t>
            </a:r>
            <a:r>
              <a:rPr lang="en-US" dirty="0" smtClean="0"/>
              <a:t>he did it. He went down and immersed himself in the Jordan seven times, following the orders of the Holy Man. His skin was healed; it was like the skin of a little baby. He was as good as new.</a:t>
            </a:r>
          </a:p>
        </p:txBody>
      </p:sp>
    </p:spTree>
    <p:extLst>
      <p:ext uri="{BB962C8B-B14F-4D97-AF65-F5344CB8AC3E}">
        <p14:creationId xmlns:p14="http://schemas.microsoft.com/office/powerpoint/2010/main" val="237739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solidFill>
                  <a:schemeClr val="accent3">
                    <a:lumMod val="60000"/>
                    <a:lumOff val="40000"/>
                  </a:schemeClr>
                </a:solidFill>
              </a:rPr>
              <a:t>2 Kings 5:15,17 </a:t>
            </a:r>
            <a:r>
              <a:rPr lang="en-US" baseline="30000" dirty="0">
                <a:solidFill>
                  <a:schemeClr val="accent3">
                    <a:lumMod val="60000"/>
                    <a:lumOff val="40000"/>
                  </a:schemeClr>
                </a:solidFill>
              </a:rPr>
              <a:t>MSG </a:t>
            </a:r>
          </a:p>
        </p:txBody>
      </p:sp>
      <p:sp>
        <p:nvSpPr>
          <p:cNvPr id="3" name="Content Placeholder 2"/>
          <p:cNvSpPr>
            <a:spLocks noGrp="1"/>
          </p:cNvSpPr>
          <p:nvPr>
            <p:ph idx="1"/>
          </p:nvPr>
        </p:nvSpPr>
        <p:spPr/>
        <p:txBody>
          <a:bodyPr>
            <a:normAutofit/>
          </a:bodyPr>
          <a:lstStyle/>
          <a:p>
            <a:pPr lvl="1"/>
            <a:r>
              <a:rPr lang="en-US" baseline="30000" dirty="0" smtClean="0"/>
              <a:t>15 </a:t>
            </a:r>
            <a:r>
              <a:rPr lang="en-US" dirty="0"/>
              <a:t>He then went back to the Holy Man, he and his entourage, stood before him, and said, “I now know beyond a shadow of a doubt that there is no God anywhere on earth other than the God of Israel. In gratitude let me give you a gift</a:t>
            </a:r>
            <a:r>
              <a:rPr lang="en-US" dirty="0" smtClean="0"/>
              <a:t>.” … </a:t>
            </a:r>
            <a:r>
              <a:rPr lang="en-US" baseline="30000" dirty="0" smtClean="0"/>
              <a:t>17</a:t>
            </a:r>
            <a:r>
              <a:rPr lang="en-US" dirty="0" smtClean="0"/>
              <a:t>“If you won’t take anything,” said </a:t>
            </a:r>
            <a:r>
              <a:rPr lang="en-US" dirty="0" err="1" smtClean="0"/>
              <a:t>Naaman</a:t>
            </a:r>
            <a:r>
              <a:rPr lang="en-US" dirty="0" smtClean="0"/>
              <a:t>, “let me ask you for something: Give me a load of dirt, as much as a team of donkeys can carry, because I’m never again going to worship any god other than God.</a:t>
            </a:r>
          </a:p>
        </p:txBody>
      </p:sp>
    </p:spTree>
    <p:extLst>
      <p:ext uri="{BB962C8B-B14F-4D97-AF65-F5344CB8AC3E}">
        <p14:creationId xmlns:p14="http://schemas.microsoft.com/office/powerpoint/2010/main" val="225904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12_2303_Hungry">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605_InsideTheKingdom.potx" id="{55AEA7D4-DF8E-4EE9-B27E-E30D0EF59CEA}" vid="{FE8C6058-61D8-4ED0-AA96-FBE9C5778B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10851</TotalTime>
  <Words>903</Words>
  <Application>Microsoft Office PowerPoint</Application>
  <PresentationFormat>Widescreen</PresentationFormat>
  <Paragraphs>44</Paragraphs>
  <Slides>14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12_2303_Hungry</vt:lpstr>
      <vt:lpstr>Why Dipped?</vt:lpstr>
      <vt:lpstr>2 Kings 5:3 MSG </vt:lpstr>
      <vt:lpstr>2 Kings 5:4-5 MSG </vt:lpstr>
      <vt:lpstr>2 Kings 5:6-7 MSG </vt:lpstr>
      <vt:lpstr>2 Kings 5:8 MSG </vt:lpstr>
      <vt:lpstr>2 Kings 5:10 MSG </vt:lpstr>
      <vt:lpstr>2 Kings 5:11-12 MSG </vt:lpstr>
      <vt:lpstr>2 Kings 5:14 MSG </vt:lpstr>
      <vt:lpstr>2 Kings 5:15,17 MSG </vt:lpstr>
      <vt:lpstr>The mikveh (Immersion)</vt:lpstr>
      <vt:lpstr>Jewish Ritual Washings/Cleansing</vt:lpstr>
      <vt:lpstr>Christian Water Baptism</vt:lpstr>
      <vt:lpstr>Holy Spirit Baptism</vt:lpstr>
      <vt:lpstr>Invitation to Baptism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260705_Why Dipped?</dc:title>
  <dc:creator>Ron Proper</dc:creator>
  <cp:lastModifiedBy>Ron Proper</cp:lastModifiedBy>
  <cp:revision>601</cp:revision>
  <dcterms:created xsi:type="dcterms:W3CDTF">2020-03-05T19:02:39Z</dcterms:created>
  <dcterms:modified xsi:type="dcterms:W3CDTF">2026-07-02T12:37:56Z</dcterms:modified>
</cp:coreProperties>
</file>