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55D"/>
    <a:srgbClr val="EED782"/>
    <a:srgbClr val="F2E648"/>
    <a:srgbClr val="FFFFCC"/>
    <a:srgbClr val="FFFFFF"/>
    <a:srgbClr val="463500"/>
    <a:srgbClr val="B5B4A2"/>
    <a:srgbClr val="C0BBA6"/>
    <a:srgbClr val="FFDDDC"/>
    <a:srgbClr val="FE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AA20-1384-4D4D-9AFF-3872A6EBD6E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4D91-3E62-4E47-BBDC-EC5E3469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4D91-3E62-4E47-BBDC-EC5E34692C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4D91-3E62-4E47-BBDC-EC5E34692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54414"/>
            <a:ext cx="12191999" cy="1103586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80000"/>
              </a:lnSpc>
              <a:defRPr lang="en-US" sz="7200" b="1" dirty="0">
                <a:solidFill>
                  <a:srgbClr val="1F6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979" y="6101542"/>
            <a:ext cx="3069021" cy="75645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3"/>
            <a:ext cx="12192000" cy="88204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800100" algn="l"/>
                <a:tab pos="6400800" algn="ctr"/>
                <a:tab pos="11718925" algn="r"/>
              </a:tabLst>
              <a:defRPr lang="en-US" sz="5400" dirty="0">
                <a:solidFill>
                  <a:srgbClr val="1F68D9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882503"/>
            <a:ext cx="12058261" cy="5975498"/>
          </a:xfrm>
        </p:spPr>
        <p:txBody>
          <a:bodyPr>
            <a:normAutofit/>
          </a:bodyPr>
          <a:lstStyle>
            <a:lvl1pPr marL="284163" indent="-635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  <a:defRPr lang="en-US" sz="4000" b="1" i="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200" b="1" i="0" kern="1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_Title and Content">
    <p:bg>
      <p:bgPr>
        <a:gradFill>
          <a:gsLst>
            <a:gs pos="0">
              <a:srgbClr val="E6ED53"/>
            </a:gs>
            <a:gs pos="100000">
              <a:srgbClr val="F1F6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-4149"/>
            <a:ext cx="12117355" cy="116712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rgbClr val="1F68D9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5" y="1162974"/>
            <a:ext cx="12117355" cy="5695025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lang="en-US" sz="3600" b="1" kern="1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marL="0" lvl="0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0" lvl="1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Second level</a:t>
            </a:r>
          </a:p>
          <a:p>
            <a:pPr marL="0" lvl="2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Third level</a:t>
            </a:r>
          </a:p>
          <a:p>
            <a:pPr marL="0" lvl="3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Fourth level</a:t>
            </a:r>
          </a:p>
          <a:p>
            <a:pPr marL="0" lvl="4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362112"/>
            <a:ext cx="12192000" cy="1495888"/>
          </a:xfrm>
          <a:gradFill flip="none" rotWithShape="1">
            <a:gsLst>
              <a:gs pos="0">
                <a:srgbClr val="E5EC4E"/>
              </a:gs>
              <a:gs pos="100000">
                <a:srgbClr val="F1F692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dirty="0" smtClean="0">
                <a:solidFill>
                  <a:srgbClr val="1F6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7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47"/>
            <a:ext cx="12192000" cy="115824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rgbClr val="1F68D9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" y="1154097"/>
            <a:ext cx="12042775" cy="38262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400" i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marL="284163" lvl="0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284163" lvl="1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Second level</a:t>
            </a:r>
          </a:p>
          <a:p>
            <a:pPr marL="284163" lvl="2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Third level</a:t>
            </a:r>
          </a:p>
          <a:p>
            <a:pPr marL="284163" lvl="3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Fourth level</a:t>
            </a:r>
          </a:p>
          <a:p>
            <a:pPr marL="284163" lvl="4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4980373"/>
            <a:ext cx="12192000" cy="1877627"/>
          </a:xfrm>
          <a:gradFill flip="none" rotWithShape="1">
            <a:gsLst>
              <a:gs pos="0">
                <a:srgbClr val="E5EC4E"/>
              </a:gs>
              <a:gs pos="100000">
                <a:srgbClr val="F1F692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dirty="0" smtClean="0">
                <a:solidFill>
                  <a:srgbClr val="1F6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35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754414"/>
            <a:ext cx="12191999" cy="1103586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 dirty="0">
                <a:solidFill>
                  <a:srgbClr val="1F68D9"/>
                </a:solidFill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6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41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4620"/>
            <a:ext cx="12192000" cy="488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9775" lvl="0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739775" lvl="1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Second level</a:t>
            </a:r>
          </a:p>
          <a:p>
            <a:pPr marL="739775" lvl="2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Third level</a:t>
            </a:r>
          </a:p>
          <a:p>
            <a:pPr marL="739775" lvl="3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Fourth level</a:t>
            </a:r>
          </a:p>
          <a:p>
            <a:pPr marL="739775" lvl="4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US" sz="6600" b="1" kern="1200" dirty="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lang="en-US" sz="4000" b="1" kern="1200" smtClean="0"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2571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dirty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XY Factor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06-21-26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22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Gerry Babcock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 </a:t>
            </a:r>
            <a:r>
              <a:rPr lang="en-US" dirty="0" smtClean="0"/>
              <a:t>Holladay</a:t>
            </a:r>
          </a:p>
        </p:txBody>
      </p:sp>
    </p:spTree>
    <p:extLst>
      <p:ext uri="{BB962C8B-B14F-4D97-AF65-F5344CB8AC3E}">
        <p14:creationId xmlns:p14="http://schemas.microsoft.com/office/powerpoint/2010/main" val="5173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Mike Patrick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 Phillips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XY Factor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06-21-26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05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11_2303_Hung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606_HisOppositeWay.potx" id="{95884C6E-6F00-49EA-BCF4-2BBDB81D6B0A}" vid="{BD62E226-F360-4908-AD50-C8856AFF2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2602_PureLove</Template>
  <TotalTime>6573</TotalTime>
  <Words>18</Words>
  <Application>Microsoft Office PowerPoint</Application>
  <PresentationFormat>Widescreen</PresentationFormat>
  <Paragraphs>10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11_2303_Hungry</vt:lpstr>
      <vt:lpstr>The XY Factor</vt:lpstr>
      <vt:lpstr>Gerry Babcock</vt:lpstr>
      <vt:lpstr>Matt Holladay</vt:lpstr>
      <vt:lpstr>Mike Patrick</vt:lpstr>
      <vt:lpstr>Max Phillips</vt:lpstr>
      <vt:lpstr>The XY Factor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XY Factor</dc:title>
  <dc:creator>Ron Proper</dc:creator>
  <cp:lastModifiedBy>Ron Proper</cp:lastModifiedBy>
  <cp:revision>140</cp:revision>
  <dcterms:created xsi:type="dcterms:W3CDTF">2026-01-20T23:29:33Z</dcterms:created>
  <dcterms:modified xsi:type="dcterms:W3CDTF">2026-06-18T18:55:03Z</dcterms:modified>
</cp:coreProperties>
</file>