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0" r:id="rId2"/>
  </p:sldMasterIdLst>
  <p:notesMasterIdLst>
    <p:notesMasterId r:id="rId11"/>
  </p:notesMasterIdLst>
  <p:sldIdLst>
    <p:sldId id="256" r:id="rId3"/>
    <p:sldId id="263" r:id="rId4"/>
    <p:sldId id="264" r:id="rId5"/>
    <p:sldId id="257" r:id="rId6"/>
    <p:sldId id="260" r:id="rId7"/>
    <p:sldId id="262" r:id="rId8"/>
    <p:sldId id="258"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CC00"/>
    <a:srgbClr val="F1F692"/>
    <a:srgbClr val="E6ED53"/>
    <a:srgbClr val="EFF47E"/>
    <a:srgbClr val="E5EC4E"/>
    <a:srgbClr val="1F68D9"/>
    <a:srgbClr val="463500"/>
    <a:srgbClr val="B5B4A2"/>
    <a:srgbClr val="C0BB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3" autoAdjust="0"/>
    <p:restoredTop sz="94673" autoAdjust="0"/>
  </p:normalViewPr>
  <p:slideViewPr>
    <p:cSldViewPr snapToGrid="0">
      <p:cViewPr varScale="1">
        <p:scale>
          <a:sx n="81" d="100"/>
          <a:sy n="81" d="100"/>
        </p:scale>
        <p:origin x="389"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EAA20-1384-4D4D-9AFF-3872A6EBD6E9}" type="datetimeFigureOut">
              <a:rPr lang="en-US" smtClean="0"/>
              <a:t>6/11/2026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44D91-3E62-4E47-BBDC-EC5E34692CE9}" type="slidenum">
              <a:rPr lang="en-US" smtClean="0"/>
              <a:t>‹#›</a:t>
            </a:fld>
            <a:endParaRPr lang="en-US"/>
          </a:p>
        </p:txBody>
      </p:sp>
    </p:spTree>
    <p:extLst>
      <p:ext uri="{BB962C8B-B14F-4D97-AF65-F5344CB8AC3E}">
        <p14:creationId xmlns:p14="http://schemas.microsoft.com/office/powerpoint/2010/main" val="158395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744D91-3E62-4E47-BBDC-EC5E34692CE9}" type="slidenum">
              <a:rPr lang="en-US" smtClean="0"/>
              <a:t>1</a:t>
            </a:fld>
            <a:endParaRPr lang="en-US"/>
          </a:p>
        </p:txBody>
      </p:sp>
    </p:spTree>
    <p:extLst>
      <p:ext uri="{BB962C8B-B14F-4D97-AF65-F5344CB8AC3E}">
        <p14:creationId xmlns:p14="http://schemas.microsoft.com/office/powerpoint/2010/main" val="59996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744D91-3E62-4E47-BBDC-EC5E34692CE9}" type="slidenum">
              <a:rPr lang="en-US" smtClean="0"/>
              <a:t>2</a:t>
            </a:fld>
            <a:endParaRPr lang="en-US"/>
          </a:p>
        </p:txBody>
      </p:sp>
    </p:spTree>
    <p:extLst>
      <p:ext uri="{BB962C8B-B14F-4D97-AF65-F5344CB8AC3E}">
        <p14:creationId xmlns:p14="http://schemas.microsoft.com/office/powerpoint/2010/main" val="296149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744D91-3E62-4E47-BBDC-EC5E34692CE9}" type="slidenum">
              <a:rPr lang="en-US" smtClean="0"/>
              <a:t>3</a:t>
            </a:fld>
            <a:endParaRPr lang="en-US"/>
          </a:p>
        </p:txBody>
      </p:sp>
    </p:spTree>
    <p:extLst>
      <p:ext uri="{BB962C8B-B14F-4D97-AF65-F5344CB8AC3E}">
        <p14:creationId xmlns:p14="http://schemas.microsoft.com/office/powerpoint/2010/main" val="101083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744D91-3E62-4E47-BBDC-EC5E34692CE9}" type="slidenum">
              <a:rPr lang="en-US" smtClean="0"/>
              <a:t>6</a:t>
            </a:fld>
            <a:endParaRPr lang="en-US"/>
          </a:p>
        </p:txBody>
      </p:sp>
    </p:spTree>
    <p:extLst>
      <p:ext uri="{BB962C8B-B14F-4D97-AF65-F5344CB8AC3E}">
        <p14:creationId xmlns:p14="http://schemas.microsoft.com/office/powerpoint/2010/main" val="963571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54414"/>
            <a:ext cx="12191999" cy="1103586"/>
          </a:xfrm>
          <a:solidFill>
            <a:schemeClr val="bg1">
              <a:alpha val="55000"/>
            </a:schemeClr>
          </a:solidFill>
        </p:spPr>
        <p:txBody>
          <a:bodyPr vert="horz" lIns="91440" tIns="45720" rIns="91440" bIns="45720" rtlCol="0" anchor="ctr">
            <a:noAutofit/>
          </a:bodyPr>
          <a:lstStyle>
            <a:lvl1pPr algn="ctr">
              <a:lnSpc>
                <a:spcPct val="80000"/>
              </a:lnSpc>
              <a:defRPr lang="en-US" sz="7200" b="1" dirty="0">
                <a:solidFill>
                  <a:srgbClr val="1F68D9"/>
                </a:solidFill>
                <a:effectLst>
                  <a:outerShdw blurRad="38100" dist="38100" dir="2700000" algn="tl">
                    <a:srgbClr val="000000">
                      <a:alpha val="43137"/>
                    </a:srgbClr>
                  </a:outerShdw>
                </a:effectLst>
              </a:defRPr>
            </a:lvl1pPr>
          </a:lstStyle>
          <a:p>
            <a:pPr lvl="0" algn="ctr"/>
            <a:r>
              <a:rPr lang="en-US" dirty="0" smtClean="0"/>
              <a:t>Click to edit Master title style</a:t>
            </a:r>
            <a:endParaRPr lang="en-US" dirty="0"/>
          </a:p>
        </p:txBody>
      </p:sp>
      <p:sp>
        <p:nvSpPr>
          <p:cNvPr id="3" name="Subtitle 2"/>
          <p:cNvSpPr>
            <a:spLocks noGrp="1"/>
          </p:cNvSpPr>
          <p:nvPr>
            <p:ph type="subTitle" idx="1"/>
          </p:nvPr>
        </p:nvSpPr>
        <p:spPr>
          <a:xfrm>
            <a:off x="9122979" y="6101542"/>
            <a:ext cx="3069021" cy="756458"/>
          </a:xfrm>
        </p:spPr>
        <p:txBody>
          <a:bodyPr anchor="b">
            <a:noAutofit/>
          </a:bodyPr>
          <a:lstStyle>
            <a:lvl1pPr marL="0" indent="0" algn="r">
              <a:buNone/>
              <a:defRPr sz="2800" b="1">
                <a:solidFill>
                  <a:schemeClr val="bg1"/>
                </a:solidFill>
                <a:effectLst>
                  <a:outerShdw blurRad="38100" dist="38100" dir="2700000" algn="tl">
                    <a:srgbClr val="000000">
                      <a:alpha val="43137"/>
                    </a:srgbClr>
                  </a:outerShdw>
                </a:effectLs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Click to edit Master subtitle style</a:t>
            </a:r>
            <a:endParaRPr lang="en-US" dirty="0"/>
          </a:p>
        </p:txBody>
      </p:sp>
    </p:spTree>
    <p:extLst>
      <p:ext uri="{BB962C8B-B14F-4D97-AF65-F5344CB8AC3E}">
        <p14:creationId xmlns:p14="http://schemas.microsoft.com/office/powerpoint/2010/main" val="113759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3"/>
            <a:ext cx="12192000" cy="882049"/>
          </a:xfrm>
        </p:spPr>
        <p:txBody>
          <a:bodyPr vert="horz" lIns="91440" tIns="45720" rIns="91440" bIns="45720" rtlCol="0" anchor="ctr">
            <a:noAutofit/>
          </a:bodyPr>
          <a:lstStyle>
            <a:lvl1pPr>
              <a:tabLst>
                <a:tab pos="800100" algn="l"/>
                <a:tab pos="6400800" algn="ctr"/>
                <a:tab pos="11718925" algn="r"/>
              </a:tabLst>
              <a:defRPr lang="en-US" sz="4800" dirty="0">
                <a:solidFill>
                  <a:srgbClr val="1F68D9"/>
                </a:solidFill>
                <a:effectLst>
                  <a:outerShdw blurRad="50800" dist="38100" dir="2700000" algn="tl" rotWithShape="0">
                    <a:prstClr val="black">
                      <a:alpha val="75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62203" y="882503"/>
            <a:ext cx="12058261" cy="5975498"/>
          </a:xfrm>
        </p:spPr>
        <p:txBody>
          <a:bodyPr>
            <a:normAutofit/>
          </a:bodyPr>
          <a:lstStyle>
            <a:lvl1pPr marL="284163" indent="-6350" algn="l" defTabSz="685800" rtl="0" eaLnBrk="1" latinLnBrk="0" hangingPunct="1">
              <a:lnSpc>
                <a:spcPct val="80000"/>
              </a:lnSpc>
              <a:spcBef>
                <a:spcPts val="0"/>
              </a:spcBef>
              <a:spcAft>
                <a:spcPts val="1200"/>
              </a:spcAft>
              <a:buFont typeface="Arial" panose="020B0604020202020204" pitchFamily="34" charset="0"/>
              <a:buNone/>
              <a:tabLst>
                <a:tab pos="1770063" algn="l"/>
              </a:tabLst>
              <a:defRPr lang="en-US" sz="4400" b="1" i="0" kern="1200" dirty="0" smtClean="0">
                <a:solidFill>
                  <a:schemeClr val="accent1"/>
                </a:solidFill>
                <a:effectLst>
                  <a:outerShdw blurRad="38100" dist="38100" dir="2700000" algn="tl">
                    <a:srgbClr val="000000">
                      <a:alpha val="43137"/>
                    </a:srgbClr>
                  </a:outerShdw>
                </a:effectLst>
                <a:latin typeface="+mn-lt"/>
                <a:ea typeface="+mn-ea"/>
                <a:cs typeface="+mn-cs"/>
              </a:defRPr>
            </a:lvl1pPr>
            <a:lvl2pPr marL="457200" indent="0" algn="l" defTabSz="685800" rtl="0" eaLnBrk="1" latinLnBrk="0" hangingPunct="1">
              <a:lnSpc>
                <a:spcPct val="80000"/>
              </a:lnSpc>
              <a:spcBef>
                <a:spcPts val="0"/>
              </a:spcBef>
              <a:spcAft>
                <a:spcPts val="600"/>
              </a:spcAft>
              <a:buFont typeface="Arial" panose="020B0604020202020204" pitchFamily="34" charset="0"/>
              <a:buNone/>
              <a:defRPr lang="en-US" sz="4000" b="1" i="1" kern="1200" dirty="0" smtClean="0">
                <a:solidFill>
                  <a:schemeClr val="tx1"/>
                </a:solidFill>
                <a:effectLst>
                  <a:outerShdw blurRad="38100" dist="38100" dir="2700000" algn="tl">
                    <a:srgbClr val="000000">
                      <a:alpha val="43137"/>
                    </a:srgbClr>
                  </a:outerShdw>
                </a:effectLst>
                <a:latin typeface="+mn-lt"/>
                <a:ea typeface="+mn-ea"/>
                <a:cs typeface="+mn-cs"/>
              </a:defRPr>
            </a:lvl2pPr>
            <a:lvl3pPr marL="0" indent="0" algn="l" defTabSz="685800" rtl="0" eaLnBrk="1" latinLnBrk="0" hangingPunct="1">
              <a:lnSpc>
                <a:spcPct val="80000"/>
              </a:lnSpc>
              <a:spcBef>
                <a:spcPts val="600"/>
              </a:spcBef>
              <a:spcAft>
                <a:spcPts val="600"/>
              </a:spcAft>
              <a:buFont typeface="Arial" panose="020B0604020202020204" pitchFamily="34" charset="0"/>
              <a:buNone/>
              <a:defRPr lang="en-US" sz="3600" b="1" i="0" kern="1200" dirty="0" smtClean="0">
                <a:solidFill>
                  <a:srgbClr val="663300"/>
                </a:solidFill>
                <a:effectLst>
                  <a:outerShdw blurRad="38100" dist="38100" dir="2700000" algn="tl">
                    <a:srgbClr val="000000">
                      <a:alpha val="43137"/>
                    </a:srgbClr>
                  </a:outerShdw>
                </a:effectLst>
                <a:latin typeface="+mn-lt"/>
                <a:ea typeface="+mn-ea"/>
                <a:cs typeface="+mn-cs"/>
              </a:defRPr>
            </a:lvl3pPr>
            <a:lvl4pPr indent="0" algn="l" defTabSz="685800" rtl="0" eaLnBrk="1" latinLnBrk="0" hangingPunct="1">
              <a:lnSpc>
                <a:spcPct val="90000"/>
              </a:lnSpc>
              <a:buFont typeface="Arial" panose="020B0604020202020204" pitchFamily="34" charset="0"/>
              <a:buNone/>
              <a:defRPr lang="en-US" sz="3200" b="1" kern="1200" dirty="0" smtClean="0">
                <a:solidFill>
                  <a:schemeClr val="accent2">
                    <a:lumMod val="50000"/>
                  </a:schemeClr>
                </a:solidFill>
                <a:effectLst>
                  <a:outerShdw blurRad="38100" dist="38100" dir="2700000" algn="tl">
                    <a:srgbClr val="000000">
                      <a:alpha val="43137"/>
                    </a:srgbClr>
                  </a:outerShdw>
                </a:effectLst>
                <a:latin typeface="+mn-lt"/>
                <a:ea typeface="+mn-ea"/>
                <a:cs typeface="+mn-cs"/>
              </a:defRPr>
            </a:lvl4pPr>
            <a:lvl5pPr indent="0" algn="l" defTabSz="685800" rtl="0" eaLnBrk="1" latinLnBrk="0" hangingPunct="1">
              <a:lnSpc>
                <a:spcPct val="90000"/>
              </a:lnSpc>
              <a:buFont typeface="Arial" panose="020B0604020202020204" pitchFamily="34" charset="0"/>
              <a:buNone/>
              <a:defRPr lang="en-US" sz="3200" b="1" kern="1200" dirty="0">
                <a:solidFill>
                  <a:schemeClr val="accent1"/>
                </a:solidFill>
                <a:effectLst>
                  <a:outerShdw blurRad="38100" dist="38100" dir="2700000" algn="tl">
                    <a:srgbClr val="000000">
                      <a:alpha val="43137"/>
                    </a:srgbClr>
                  </a:outerShdw>
                </a:effectLst>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8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_Title and Content">
    <p:bg>
      <p:bgPr>
        <a:gradFill>
          <a:gsLst>
            <a:gs pos="0">
              <a:srgbClr val="E6ED53"/>
            </a:gs>
            <a:gs pos="100000">
              <a:srgbClr val="F1F69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5" y="-4149"/>
            <a:ext cx="12117355" cy="1167123"/>
          </a:xfrm>
        </p:spPr>
        <p:txBody>
          <a:bodyPr vert="horz" lIns="91440" tIns="45720" rIns="91440" bIns="45720" rtlCol="0" anchor="ctr">
            <a:noAutofit/>
          </a:bodyPr>
          <a:lstStyle>
            <a:lvl1pPr>
              <a:defRPr lang="en-US" sz="5400" dirty="0">
                <a:solidFill>
                  <a:srgbClr val="1F68D9"/>
                </a:solidFill>
                <a:effectLst>
                  <a:outerShdw blurRad="50800" dist="38100" dir="2700000" algn="tl" rotWithShape="0">
                    <a:prstClr val="black">
                      <a:alpha val="75000"/>
                    </a:prstClr>
                  </a:outerShdw>
                </a:effectLst>
              </a:defRPr>
            </a:lvl1pPr>
          </a:lstStyle>
          <a:p>
            <a:pPr lvl="0">
              <a:tabLst>
                <a:tab pos="800100" algn="l"/>
                <a:tab pos="6400800" algn="ctr"/>
                <a:tab pos="11718925" algn="r"/>
              </a:tabLst>
            </a:pPr>
            <a:r>
              <a:rPr lang="en-US" dirty="0" smtClean="0"/>
              <a:t>Click to edit Master title style</a:t>
            </a:r>
            <a:endParaRPr lang="en-US" dirty="0"/>
          </a:p>
        </p:txBody>
      </p:sp>
      <p:sp>
        <p:nvSpPr>
          <p:cNvPr id="3" name="Content Placeholder 2"/>
          <p:cNvSpPr>
            <a:spLocks noGrp="1"/>
          </p:cNvSpPr>
          <p:nvPr>
            <p:ph idx="1"/>
          </p:nvPr>
        </p:nvSpPr>
        <p:spPr>
          <a:xfrm>
            <a:off x="74645" y="1162974"/>
            <a:ext cx="12117355" cy="5695025"/>
          </a:xfrm>
        </p:spPr>
        <p:txBody>
          <a:bodyPr vert="horz" lIns="91440" tIns="45720" rIns="91440" bIns="45720" rtlCol="0">
            <a:normAutofit/>
          </a:bodyPr>
          <a:lstStyle>
            <a:lvl1pPr>
              <a:spcAft>
                <a:spcPts val="600"/>
              </a:spcAft>
              <a:defRPr lang="en-US" sz="3600" b="1" kern="1200" dirty="0" smtClean="0">
                <a:solidFill>
                  <a:srgbClr val="663300"/>
                </a:solidFill>
                <a:effectLst>
                  <a:outerShdw blurRad="38100" dist="38100" dir="2700000" algn="tl">
                    <a:srgbClr val="000000">
                      <a:alpha val="43137"/>
                    </a:srgbClr>
                  </a:outerShdw>
                </a:effectLst>
                <a:latin typeface="+mn-lt"/>
                <a:ea typeface="+mn-ea"/>
                <a:cs typeface="+mn-cs"/>
              </a:defRPr>
            </a:lvl1pPr>
            <a:lvl2pPr>
              <a:defRPr lang="en-US" dirty="0" smtClean="0">
                <a:effectLst>
                  <a:outerShdw blurRad="38100" dist="38100" dir="2700000" algn="tl">
                    <a:srgbClr val="000000">
                      <a:alpha val="43137"/>
                    </a:srgbClr>
                  </a:outerShdw>
                </a:effectLst>
              </a:defRPr>
            </a:lvl2pPr>
            <a:lvl3pPr>
              <a:defRPr lang="en-US" dirty="0" smtClean="0">
                <a:solidFill>
                  <a:schemeClr val="accent4"/>
                </a:solidFill>
                <a:effectLst>
                  <a:outerShdw blurRad="38100" dist="38100" dir="2700000" algn="tl">
                    <a:srgbClr val="000000">
                      <a:alpha val="43137"/>
                    </a:srgbClr>
                  </a:outerShdw>
                </a:effectLst>
              </a:defRPr>
            </a:lvl3pPr>
            <a:lvl4pPr>
              <a:defRPr lang="en-US" dirty="0" smtClean="0">
                <a:solidFill>
                  <a:schemeClr val="accent2">
                    <a:lumMod val="50000"/>
                  </a:schemeClr>
                </a:solidFill>
                <a:effectLst>
                  <a:outerShdw blurRad="38100" dist="38100" dir="2700000" algn="tl">
                    <a:srgbClr val="000000">
                      <a:alpha val="43137"/>
                    </a:srgbClr>
                  </a:outerShdw>
                </a:effectLst>
              </a:defRPr>
            </a:lvl4pPr>
            <a:lvl5pPr>
              <a:defRPr lang="en-US" dirty="0">
                <a:effectLst>
                  <a:outerShdw blurRad="38100" dist="38100" dir="2700000" algn="tl">
                    <a:srgbClr val="000000">
                      <a:alpha val="43137"/>
                    </a:srgbClr>
                  </a:outerShdw>
                </a:effectLst>
              </a:defRPr>
            </a:lvl5pPr>
          </a:lstStyle>
          <a:p>
            <a:pPr marL="0" lvl="0" indent="0" algn="l" defTabSz="514350" rtl="0" eaLnBrk="1" latinLnBrk="0" hangingPunct="1">
              <a:lnSpc>
                <a:spcPct val="85000"/>
              </a:lnSpc>
              <a:spcBef>
                <a:spcPts val="0"/>
              </a:spcBef>
              <a:spcAft>
                <a:spcPts val="1200"/>
              </a:spcAft>
              <a:buFont typeface="Arial" panose="020B0604020202020204" pitchFamily="34" charset="0"/>
              <a:buNone/>
              <a:tabLst>
                <a:tab pos="1770063" algn="l"/>
              </a:tabLst>
            </a:pPr>
            <a:r>
              <a:rPr lang="en-US" dirty="0" smtClean="0"/>
              <a:t>Click to edit Master text styles</a:t>
            </a:r>
          </a:p>
          <a:p>
            <a:pPr marL="457200" lvl="1" defTabSz="685800">
              <a:lnSpc>
                <a:spcPct val="85000"/>
              </a:lnSpc>
              <a:spcBef>
                <a:spcPts val="0"/>
              </a:spcBef>
              <a:spcAft>
                <a:spcPts val="600"/>
              </a:spcAft>
            </a:pPr>
            <a:r>
              <a:rPr lang="en-US" dirty="0" smtClean="0"/>
              <a:t>Second level</a:t>
            </a:r>
          </a:p>
          <a:p>
            <a:pPr marL="625475" lvl="2" defTabSz="685800">
              <a:lnSpc>
                <a:spcPct val="80000"/>
              </a:lnSpc>
              <a:spcBef>
                <a:spcPts val="0"/>
              </a:spcBef>
            </a:pPr>
            <a:r>
              <a:rPr lang="en-US" dirty="0" smtClean="0"/>
              <a:t>Third level</a:t>
            </a:r>
          </a:p>
          <a:p>
            <a:pPr lvl="3" defTabSz="685800"/>
            <a:r>
              <a:rPr lang="en-US" dirty="0" smtClean="0"/>
              <a:t>Fourth level</a:t>
            </a:r>
          </a:p>
          <a:p>
            <a:pPr lvl="4" defTabSz="685800"/>
            <a:r>
              <a:rPr lang="en-US" dirty="0" smtClean="0"/>
              <a:t>Fifth level</a:t>
            </a:r>
            <a:endParaRPr lang="en-US" dirty="0"/>
          </a:p>
        </p:txBody>
      </p:sp>
      <p:sp>
        <p:nvSpPr>
          <p:cNvPr id="4" name="Text Placeholder 5"/>
          <p:cNvSpPr>
            <a:spLocks noGrp="1"/>
          </p:cNvSpPr>
          <p:nvPr>
            <p:ph type="body" sz="quarter" idx="11"/>
          </p:nvPr>
        </p:nvSpPr>
        <p:spPr>
          <a:xfrm>
            <a:off x="0" y="5362112"/>
            <a:ext cx="12192000" cy="1495888"/>
          </a:xfrm>
          <a:gradFill flip="none" rotWithShape="1">
            <a:gsLst>
              <a:gs pos="0">
                <a:srgbClr val="E5EC4E"/>
              </a:gs>
              <a:gs pos="100000">
                <a:srgbClr val="F1F692"/>
              </a:gs>
            </a:gsLst>
            <a:lin ang="5400000" scaled="1"/>
            <a:tileRect/>
          </a:gradFill>
        </p:spPr>
        <p:txBody>
          <a:bodyPr vert="horz" lIns="91440" tIns="45720" rIns="91440" bIns="45720" rtlCol="0" anchor="b">
            <a:noAutofit/>
          </a:bodyPr>
          <a:lstStyle>
            <a:lvl1pPr>
              <a:defRPr lang="en-US" sz="3600" dirty="0" smtClean="0">
                <a:solidFill>
                  <a:srgbClr val="1F68D9"/>
                </a:solidFill>
                <a:effectLst>
                  <a:outerShdw blurRad="38100" dist="38100" dir="2700000" algn="tl">
                    <a:srgbClr val="000000">
                      <a:alpha val="43137"/>
                    </a:srgb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19986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47"/>
            <a:ext cx="12192000" cy="1158244"/>
          </a:xfrm>
        </p:spPr>
        <p:txBody>
          <a:bodyPr vert="horz" lIns="91440" tIns="45720" rIns="91440" bIns="45720" rtlCol="0" anchor="ctr">
            <a:noAutofit/>
          </a:bodyPr>
          <a:lstStyle>
            <a:lvl1pPr marL="804863" indent="-804863">
              <a:defRPr lang="en-US" sz="5400" dirty="0">
                <a:solidFill>
                  <a:srgbClr val="1F68D9"/>
                </a:solidFill>
                <a:effectLst>
                  <a:outerShdw blurRad="50800" dist="38100" dir="2700000" algn="tl" rotWithShape="0">
                    <a:prstClr val="black">
                      <a:alpha val="75000"/>
                    </a:prstClr>
                  </a:outerShdw>
                </a:effectLst>
              </a:defRPr>
            </a:lvl1pPr>
          </a:lstStyle>
          <a:p>
            <a:pPr lvl="0">
              <a:tabLst>
                <a:tab pos="800100" algn="l"/>
                <a:tab pos="6400800" algn="ctr"/>
                <a:tab pos="11718925" algn="r"/>
              </a:tabLst>
            </a:pPr>
            <a:r>
              <a:rPr lang="en-US" dirty="0" smtClean="0"/>
              <a:t>Click to edit Master title style</a:t>
            </a:r>
            <a:endParaRPr lang="en-US" dirty="0"/>
          </a:p>
        </p:txBody>
      </p:sp>
      <p:sp>
        <p:nvSpPr>
          <p:cNvPr id="4" name="Text Placeholder 3"/>
          <p:cNvSpPr>
            <a:spLocks noGrp="1"/>
          </p:cNvSpPr>
          <p:nvPr>
            <p:ph type="body" sz="quarter" idx="10"/>
          </p:nvPr>
        </p:nvSpPr>
        <p:spPr>
          <a:xfrm>
            <a:off x="74612" y="1154097"/>
            <a:ext cx="12042775" cy="3826276"/>
          </a:xfrm>
        </p:spPr>
        <p:txBody>
          <a:bodyPr vert="horz" lIns="91440" tIns="45720" rIns="91440" bIns="45720" rtlCol="0">
            <a:normAutofit/>
          </a:bodyPr>
          <a:lstStyle>
            <a:lvl1pPr>
              <a:defRPr lang="en-US" sz="4400" i="0" dirty="0" smtClean="0">
                <a:solidFill>
                  <a:schemeClr val="accent1">
                    <a:lumMod val="75000"/>
                  </a:schemeClr>
                </a:solidFill>
                <a:effectLst>
                  <a:outerShdw blurRad="38100" dist="38100" dir="2700000" algn="tl">
                    <a:srgbClr val="000000">
                      <a:alpha val="43137"/>
                    </a:srgbClr>
                  </a:outerShdw>
                </a:effectLst>
              </a:defRPr>
            </a:lvl1pPr>
            <a:lvl2pPr>
              <a:lnSpc>
                <a:spcPct val="80000"/>
              </a:lnSpc>
              <a:defRPr lang="en-US" sz="4000" dirty="0" smtClean="0">
                <a:effectLst>
                  <a:outerShdw blurRad="38100" dist="38100" dir="2700000" algn="tl">
                    <a:srgbClr val="000000">
                      <a:alpha val="43137"/>
                    </a:srgbClr>
                  </a:outerShdw>
                </a:effectLst>
              </a:defRPr>
            </a:lvl2pPr>
            <a:lvl3pPr>
              <a:defRPr lang="en-US" dirty="0" smtClean="0">
                <a:solidFill>
                  <a:schemeClr val="accent4">
                    <a:lumMod val="75000"/>
                  </a:schemeClr>
                </a:solidFill>
                <a:effectLst>
                  <a:outerShdw blurRad="38100" dist="38100" dir="2700000" algn="tl">
                    <a:srgbClr val="000000">
                      <a:alpha val="43137"/>
                    </a:srgbClr>
                  </a:outerShdw>
                </a:effectLst>
              </a:defRPr>
            </a:lvl3pPr>
            <a:lvl4pPr>
              <a:defRPr lang="en-US" dirty="0" smtClean="0">
                <a:solidFill>
                  <a:schemeClr val="accent2">
                    <a:lumMod val="50000"/>
                  </a:schemeClr>
                </a:solidFill>
                <a:effectLst>
                  <a:outerShdw blurRad="38100" dist="38100" dir="2700000" algn="tl">
                    <a:srgbClr val="000000">
                      <a:alpha val="43137"/>
                    </a:srgbClr>
                  </a:outerShdw>
                </a:effectLst>
              </a:defRPr>
            </a:lvl4pPr>
            <a:lvl5pPr>
              <a:defRPr lang="en-US" dirty="0">
                <a:effectLst>
                  <a:outerShdw blurRad="38100" dist="38100" dir="2700000" algn="tl">
                    <a:srgbClr val="000000">
                      <a:alpha val="43137"/>
                    </a:srgbClr>
                  </a:outerShdw>
                </a:effectLst>
              </a:defRPr>
            </a:lvl5pPr>
          </a:lstStyle>
          <a:p>
            <a:pPr marL="284163" lvl="0" indent="-6350" defTabSz="685800">
              <a:lnSpc>
                <a:spcPct val="80000"/>
              </a:lnSpc>
              <a:spcBef>
                <a:spcPts val="0"/>
              </a:spcBef>
              <a:spcAft>
                <a:spcPts val="1200"/>
              </a:spcAft>
              <a:tabLst>
                <a:tab pos="1770063" algn="l"/>
              </a:tabLst>
            </a:pPr>
            <a:r>
              <a:rPr lang="en-US" dirty="0" smtClean="0"/>
              <a:t>Click to edit Master text styles</a:t>
            </a:r>
          </a:p>
          <a:p>
            <a:pPr marL="457200" lvl="1" defTabSz="685800">
              <a:lnSpc>
                <a:spcPct val="85000"/>
              </a:lnSpc>
              <a:spcBef>
                <a:spcPts val="0"/>
              </a:spcBef>
              <a:spcAft>
                <a:spcPts val="600"/>
              </a:spcAft>
            </a:pPr>
            <a:r>
              <a:rPr lang="en-US" dirty="0" smtClean="0"/>
              <a:t>Second level</a:t>
            </a:r>
          </a:p>
          <a:p>
            <a:pPr marL="625475" lvl="2" defTabSz="685800">
              <a:lnSpc>
                <a:spcPct val="80000"/>
              </a:lnSpc>
              <a:spcBef>
                <a:spcPts val="600"/>
              </a:spcBef>
              <a:spcAft>
                <a:spcPts val="600"/>
              </a:spcAft>
            </a:pPr>
            <a:r>
              <a:rPr lang="en-US" dirty="0" smtClean="0"/>
              <a:t>Third level</a:t>
            </a:r>
          </a:p>
          <a:p>
            <a:pPr lvl="3" defTabSz="685800"/>
            <a:r>
              <a:rPr lang="en-US" dirty="0" smtClean="0"/>
              <a:t>Fourth level</a:t>
            </a:r>
          </a:p>
          <a:p>
            <a:pPr lvl="4" defTabSz="685800"/>
            <a:r>
              <a:rPr lang="en-US" dirty="0" smtClean="0"/>
              <a:t>Fifth level</a:t>
            </a:r>
            <a:endParaRPr lang="en-US" dirty="0"/>
          </a:p>
        </p:txBody>
      </p:sp>
      <p:sp>
        <p:nvSpPr>
          <p:cNvPr id="6" name="Text Placeholder 5"/>
          <p:cNvSpPr>
            <a:spLocks noGrp="1"/>
          </p:cNvSpPr>
          <p:nvPr>
            <p:ph type="body" sz="quarter" idx="11"/>
          </p:nvPr>
        </p:nvSpPr>
        <p:spPr>
          <a:xfrm>
            <a:off x="0" y="4980373"/>
            <a:ext cx="12192000" cy="1877627"/>
          </a:xfrm>
          <a:gradFill flip="none" rotWithShape="1">
            <a:gsLst>
              <a:gs pos="0">
                <a:srgbClr val="E5EC4E"/>
              </a:gs>
              <a:gs pos="100000">
                <a:srgbClr val="F1F692"/>
              </a:gs>
            </a:gsLst>
            <a:lin ang="5400000" scaled="1"/>
            <a:tileRect/>
          </a:gradFill>
        </p:spPr>
        <p:txBody>
          <a:bodyPr vert="horz" lIns="91440" tIns="45720" rIns="91440" bIns="45720" rtlCol="0" anchor="b">
            <a:noAutofit/>
          </a:bodyPr>
          <a:lstStyle>
            <a:lvl1pPr>
              <a:defRPr lang="en-US" sz="3600" dirty="0" smtClean="0">
                <a:solidFill>
                  <a:srgbClr val="1F68D9"/>
                </a:solidFill>
                <a:effectLst>
                  <a:outerShdw blurRad="38100" dist="38100" dir="2700000" algn="tl">
                    <a:srgbClr val="000000">
                      <a:alpha val="43137"/>
                    </a:srgb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22217543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54414"/>
            <a:ext cx="12191999" cy="1103586"/>
          </a:xfrm>
          <a:solidFill>
            <a:schemeClr val="bg1">
              <a:alpha val="55000"/>
            </a:schemeClr>
          </a:solidFill>
        </p:spPr>
        <p:txBody>
          <a:bodyPr vert="horz" lIns="91440" tIns="45720" rIns="91440" bIns="45720" rtlCol="0" anchor="ctr">
            <a:noAutofit/>
          </a:bodyPr>
          <a:lstStyle>
            <a:lvl1pPr algn="ctr">
              <a:lnSpc>
                <a:spcPct val="80000"/>
              </a:lnSpc>
              <a:defRPr lang="en-US" sz="7200" b="1" dirty="0">
                <a:solidFill>
                  <a:srgbClr val="1F68D9"/>
                </a:solidFill>
                <a:effectLst>
                  <a:outerShdw blurRad="38100" dist="38100" dir="2700000" algn="tl">
                    <a:srgbClr val="000000">
                      <a:alpha val="43137"/>
                    </a:srgbClr>
                  </a:outerShdw>
                </a:effectLst>
              </a:defRPr>
            </a:lvl1pPr>
          </a:lstStyle>
          <a:p>
            <a:pPr lvl="0" algn="ctr"/>
            <a:r>
              <a:rPr lang="en-US" dirty="0" smtClean="0"/>
              <a:t>Click to edit Master title style</a:t>
            </a:r>
            <a:endParaRPr lang="en-US" dirty="0"/>
          </a:p>
        </p:txBody>
      </p:sp>
      <p:sp>
        <p:nvSpPr>
          <p:cNvPr id="3" name="Subtitle 2"/>
          <p:cNvSpPr>
            <a:spLocks noGrp="1"/>
          </p:cNvSpPr>
          <p:nvPr>
            <p:ph type="subTitle" idx="1"/>
          </p:nvPr>
        </p:nvSpPr>
        <p:spPr>
          <a:xfrm>
            <a:off x="9122979" y="6101542"/>
            <a:ext cx="3069021" cy="756458"/>
          </a:xfrm>
        </p:spPr>
        <p:txBody>
          <a:bodyPr anchor="b">
            <a:noAutofit/>
          </a:bodyPr>
          <a:lstStyle>
            <a:lvl1pPr marL="0" indent="0" algn="r">
              <a:buNone/>
              <a:defRPr sz="2800" b="1">
                <a:solidFill>
                  <a:schemeClr val="bg1"/>
                </a:solidFill>
                <a:effectLst>
                  <a:outerShdw blurRad="38100" dist="38100" dir="2700000" algn="tl">
                    <a:srgbClr val="000000">
                      <a:alpha val="43137"/>
                    </a:srgbClr>
                  </a:outerShdw>
                </a:effectLs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Click to edit Master subtitle style</a:t>
            </a:r>
            <a:endParaRPr lang="en-US" dirty="0"/>
          </a:p>
        </p:txBody>
      </p:sp>
    </p:spTree>
    <p:extLst>
      <p:ext uri="{BB962C8B-B14F-4D97-AF65-F5344CB8AC3E}">
        <p14:creationId xmlns:p14="http://schemas.microsoft.com/office/powerpoint/2010/main" val="28073602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3"/>
            <a:ext cx="12192000" cy="1193866"/>
          </a:xfrm>
        </p:spPr>
        <p:txBody>
          <a:bodyPr vert="horz" lIns="91440" tIns="45720" rIns="91440" bIns="45720" rtlCol="0" anchor="ctr">
            <a:noAutofit/>
          </a:bodyPr>
          <a:lstStyle>
            <a:lvl1pPr>
              <a:tabLst>
                <a:tab pos="800100" algn="l"/>
                <a:tab pos="6400800" algn="ctr"/>
                <a:tab pos="11718925" algn="r"/>
              </a:tabLst>
              <a:defRPr lang="en-US" sz="5400" dirty="0">
                <a:solidFill>
                  <a:srgbClr val="1F68D9"/>
                </a:solidFill>
                <a:effectLst>
                  <a:outerShdw blurRad="50800" dist="38100" dir="2700000" algn="tl" rotWithShape="0">
                    <a:prstClr val="black">
                      <a:alpha val="75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62203" y="1194319"/>
            <a:ext cx="12058261" cy="5663681"/>
          </a:xfrm>
        </p:spPr>
        <p:txBody>
          <a:bodyPr>
            <a:normAutofit/>
          </a:bodyPr>
          <a:lstStyle>
            <a:lvl1pPr marL="284163" indent="-6350" algn="l" defTabSz="685800" rtl="0" eaLnBrk="1" latinLnBrk="0" hangingPunct="1">
              <a:lnSpc>
                <a:spcPct val="80000"/>
              </a:lnSpc>
              <a:spcBef>
                <a:spcPts val="0"/>
              </a:spcBef>
              <a:spcAft>
                <a:spcPts val="1200"/>
              </a:spcAft>
              <a:buFont typeface="Arial" panose="020B0604020202020204" pitchFamily="34" charset="0"/>
              <a:buNone/>
              <a:tabLst>
                <a:tab pos="1770063" algn="l"/>
              </a:tabLst>
              <a:defRPr lang="en-US" sz="4400" b="1" i="0" kern="1200" dirty="0" smtClean="0">
                <a:solidFill>
                  <a:schemeClr val="accent3"/>
                </a:solidFill>
                <a:effectLst>
                  <a:outerShdw blurRad="38100" dist="38100" dir="2700000" algn="tl">
                    <a:srgbClr val="000000">
                      <a:alpha val="43137"/>
                    </a:srgbClr>
                  </a:outerShdw>
                </a:effectLst>
                <a:latin typeface="+mn-lt"/>
                <a:ea typeface="+mn-ea"/>
                <a:cs typeface="+mn-cs"/>
              </a:defRPr>
            </a:lvl1pPr>
            <a:lvl2pPr marL="457200" indent="0" algn="l" defTabSz="685800" rtl="0" eaLnBrk="1" latinLnBrk="0" hangingPunct="1">
              <a:lnSpc>
                <a:spcPct val="80000"/>
              </a:lnSpc>
              <a:spcBef>
                <a:spcPts val="0"/>
              </a:spcBef>
              <a:spcAft>
                <a:spcPts val="600"/>
              </a:spcAft>
              <a:buFont typeface="Arial" panose="020B0604020202020204" pitchFamily="34" charset="0"/>
              <a:buNone/>
              <a:defRPr lang="en-US" sz="4000" b="1" i="1" kern="1200" dirty="0" smtClean="0">
                <a:solidFill>
                  <a:schemeClr val="tx1"/>
                </a:solidFill>
                <a:effectLst>
                  <a:outerShdw blurRad="38100" dist="38100" dir="2700000" algn="tl">
                    <a:srgbClr val="000000">
                      <a:alpha val="43137"/>
                    </a:srgbClr>
                  </a:outerShdw>
                </a:effectLst>
                <a:latin typeface="+mn-lt"/>
                <a:ea typeface="+mn-ea"/>
                <a:cs typeface="+mn-cs"/>
              </a:defRPr>
            </a:lvl2pPr>
            <a:lvl3pPr marL="0" indent="0" algn="l" defTabSz="685800" rtl="0" eaLnBrk="1" latinLnBrk="0" hangingPunct="1">
              <a:lnSpc>
                <a:spcPct val="80000"/>
              </a:lnSpc>
              <a:spcBef>
                <a:spcPts val="600"/>
              </a:spcBef>
              <a:spcAft>
                <a:spcPts val="600"/>
              </a:spcAft>
              <a:buFont typeface="Arial" panose="020B0604020202020204" pitchFamily="34" charset="0"/>
              <a:buNone/>
              <a:defRPr lang="en-US" sz="4000" b="1" i="0" kern="1200" dirty="0" smtClean="0">
                <a:solidFill>
                  <a:srgbClr val="663300"/>
                </a:solidFill>
                <a:effectLst>
                  <a:outerShdw blurRad="38100" dist="38100" dir="2700000" algn="tl">
                    <a:srgbClr val="000000">
                      <a:alpha val="43137"/>
                    </a:srgbClr>
                  </a:outerShdw>
                </a:effectLst>
                <a:latin typeface="+mn-lt"/>
                <a:ea typeface="+mn-ea"/>
                <a:cs typeface="+mn-cs"/>
              </a:defRPr>
            </a:lvl3pPr>
            <a:lvl4pPr indent="0" algn="l" defTabSz="685800" rtl="0" eaLnBrk="1" latinLnBrk="0" hangingPunct="1">
              <a:lnSpc>
                <a:spcPct val="90000"/>
              </a:lnSpc>
              <a:buFont typeface="Arial" panose="020B0604020202020204" pitchFamily="34" charset="0"/>
              <a:buNone/>
              <a:defRPr lang="en-US" sz="3200" b="1" kern="1200" dirty="0" smtClean="0">
                <a:solidFill>
                  <a:schemeClr val="accent2">
                    <a:lumMod val="50000"/>
                  </a:schemeClr>
                </a:solidFill>
                <a:effectLst>
                  <a:outerShdw blurRad="38100" dist="38100" dir="2700000" algn="tl">
                    <a:srgbClr val="000000">
                      <a:alpha val="43137"/>
                    </a:srgbClr>
                  </a:outerShdw>
                </a:effectLst>
                <a:latin typeface="+mn-lt"/>
                <a:ea typeface="+mn-ea"/>
                <a:cs typeface="+mn-cs"/>
              </a:defRPr>
            </a:lvl4pPr>
            <a:lvl5pPr indent="0" algn="l" defTabSz="685800" rtl="0" eaLnBrk="1" latinLnBrk="0" hangingPunct="1">
              <a:lnSpc>
                <a:spcPct val="90000"/>
              </a:lnSpc>
              <a:buFont typeface="Arial" panose="020B0604020202020204" pitchFamily="34" charset="0"/>
              <a:buNone/>
              <a:defRPr lang="en-US" sz="3200" b="1" kern="1200" dirty="0">
                <a:solidFill>
                  <a:schemeClr val="accent1"/>
                </a:solidFill>
                <a:effectLst>
                  <a:outerShdw blurRad="38100" dist="38100" dir="2700000" algn="tl">
                    <a:srgbClr val="000000">
                      <a:alpha val="43137"/>
                    </a:srgbClr>
                  </a:outerShdw>
                </a:effectLst>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101297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e_Title and Content">
    <p:bg>
      <p:bgPr>
        <a:gradFill>
          <a:gsLst>
            <a:gs pos="0">
              <a:srgbClr val="E6ED53"/>
            </a:gs>
            <a:gs pos="100000">
              <a:srgbClr val="F1F69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149"/>
            <a:ext cx="12192000" cy="1167123"/>
          </a:xfrm>
        </p:spPr>
        <p:txBody>
          <a:bodyPr vert="horz" lIns="91440" tIns="45720" rIns="91440" bIns="45720" rtlCol="0" anchor="ctr">
            <a:noAutofit/>
          </a:bodyPr>
          <a:lstStyle>
            <a:lvl1pPr>
              <a:defRPr lang="en-US" sz="5400" dirty="0">
                <a:solidFill>
                  <a:srgbClr val="1F68D9"/>
                </a:solidFill>
                <a:effectLst>
                  <a:outerShdw blurRad="50800" dist="38100" dir="2700000" algn="tl" rotWithShape="0">
                    <a:prstClr val="black">
                      <a:alpha val="75000"/>
                    </a:prstClr>
                  </a:outerShdw>
                </a:effectLst>
              </a:defRPr>
            </a:lvl1pPr>
          </a:lstStyle>
          <a:p>
            <a:pPr lvl="0">
              <a:tabLst>
                <a:tab pos="800100" algn="l"/>
                <a:tab pos="6400800" algn="ctr"/>
                <a:tab pos="11718925" algn="r"/>
              </a:tabLst>
            </a:pPr>
            <a:r>
              <a:rPr lang="en-US" dirty="0" smtClean="0"/>
              <a:t>Click to edit Master title style</a:t>
            </a:r>
            <a:endParaRPr lang="en-US" dirty="0"/>
          </a:p>
        </p:txBody>
      </p:sp>
      <p:sp>
        <p:nvSpPr>
          <p:cNvPr id="3" name="Content Placeholder 2"/>
          <p:cNvSpPr>
            <a:spLocks noGrp="1"/>
          </p:cNvSpPr>
          <p:nvPr>
            <p:ph idx="1"/>
          </p:nvPr>
        </p:nvSpPr>
        <p:spPr>
          <a:xfrm>
            <a:off x="74645" y="1162974"/>
            <a:ext cx="12117355" cy="5695025"/>
          </a:xfrm>
        </p:spPr>
        <p:txBody>
          <a:bodyPr vert="horz" lIns="91440" tIns="45720" rIns="91440" bIns="45720" rtlCol="0">
            <a:normAutofit/>
          </a:bodyPr>
          <a:lstStyle>
            <a:lvl1pPr>
              <a:defRPr lang="en-US" sz="4400" i="0" dirty="0" smtClean="0">
                <a:solidFill>
                  <a:schemeClr val="accent1">
                    <a:lumMod val="75000"/>
                  </a:schemeClr>
                </a:solidFill>
                <a:effectLst>
                  <a:outerShdw blurRad="38100" dist="38100" dir="2700000" algn="tl">
                    <a:srgbClr val="000000">
                      <a:alpha val="43137"/>
                    </a:srgbClr>
                  </a:outerShdw>
                </a:effectLst>
              </a:defRPr>
            </a:lvl1pPr>
            <a:lvl2pPr>
              <a:lnSpc>
                <a:spcPct val="80000"/>
              </a:lnSpc>
              <a:defRPr lang="en-US" sz="4000" dirty="0" smtClean="0">
                <a:effectLst>
                  <a:outerShdw blurRad="38100" dist="38100" dir="2700000" algn="tl">
                    <a:srgbClr val="000000">
                      <a:alpha val="43137"/>
                    </a:srgbClr>
                  </a:outerShdw>
                </a:effectLst>
              </a:defRPr>
            </a:lvl2pPr>
            <a:lvl3pPr>
              <a:spcBef>
                <a:spcPts val="0"/>
              </a:spcBef>
              <a:defRPr lang="en-US" i="0" dirty="0" smtClean="0">
                <a:solidFill>
                  <a:srgbClr val="663300"/>
                </a:solidFill>
                <a:effectLst>
                  <a:outerShdw blurRad="38100" dist="38100" dir="2700000" algn="tl">
                    <a:srgbClr val="000000">
                      <a:alpha val="43137"/>
                    </a:srgbClr>
                  </a:outerShdw>
                </a:effectLst>
              </a:defRPr>
            </a:lvl3pPr>
            <a:lvl4pPr>
              <a:defRPr lang="en-US" dirty="0" smtClean="0">
                <a:solidFill>
                  <a:schemeClr val="accent2">
                    <a:lumMod val="50000"/>
                  </a:schemeClr>
                </a:solidFill>
                <a:effectLst>
                  <a:outerShdw blurRad="38100" dist="38100" dir="2700000" algn="tl">
                    <a:srgbClr val="000000">
                      <a:alpha val="43137"/>
                    </a:srgbClr>
                  </a:outerShdw>
                </a:effectLst>
              </a:defRPr>
            </a:lvl4pPr>
            <a:lvl5pPr>
              <a:defRPr lang="en-US" dirty="0">
                <a:effectLst>
                  <a:outerShdw blurRad="38100" dist="38100" dir="2700000" algn="tl">
                    <a:srgbClr val="000000">
                      <a:alpha val="43137"/>
                    </a:srgbClr>
                  </a:outerShdw>
                </a:effectLst>
              </a:defRPr>
            </a:lvl5pPr>
          </a:lstStyle>
          <a:p>
            <a:pPr marL="284163" lvl="0" indent="-6350" defTabSz="685800">
              <a:lnSpc>
                <a:spcPct val="80000"/>
              </a:lnSpc>
              <a:spcBef>
                <a:spcPts val="0"/>
              </a:spcBef>
              <a:spcAft>
                <a:spcPts val="1200"/>
              </a:spcAft>
              <a:tabLst>
                <a:tab pos="1770063" algn="l"/>
              </a:tabLst>
            </a:pPr>
            <a:r>
              <a:rPr lang="en-US" dirty="0" smtClean="0"/>
              <a:t>Click to edit Master text styles</a:t>
            </a:r>
          </a:p>
          <a:p>
            <a:pPr marL="457200" lvl="1" defTabSz="685800">
              <a:lnSpc>
                <a:spcPct val="85000"/>
              </a:lnSpc>
              <a:spcBef>
                <a:spcPts val="0"/>
              </a:spcBef>
              <a:spcAft>
                <a:spcPts val="600"/>
              </a:spcAft>
            </a:pPr>
            <a:r>
              <a:rPr lang="en-US" dirty="0" smtClean="0"/>
              <a:t>Second level</a:t>
            </a:r>
          </a:p>
          <a:p>
            <a:pPr marL="0" lvl="2" defTabSz="685800">
              <a:lnSpc>
                <a:spcPct val="80000"/>
              </a:lnSpc>
              <a:spcBef>
                <a:spcPts val="600"/>
              </a:spcBef>
              <a:spcAft>
                <a:spcPts val="600"/>
              </a:spcAft>
            </a:pPr>
            <a:r>
              <a:rPr lang="en-US" dirty="0" smtClean="0"/>
              <a:t>Third level</a:t>
            </a:r>
          </a:p>
          <a:p>
            <a:pPr lvl="3" defTabSz="685800"/>
            <a:r>
              <a:rPr lang="en-US" dirty="0" smtClean="0"/>
              <a:t>Fourth level</a:t>
            </a:r>
          </a:p>
          <a:p>
            <a:pPr lvl="4" defTabSz="685800"/>
            <a:r>
              <a:rPr lang="en-US" dirty="0" smtClean="0"/>
              <a:t>Fifth level</a:t>
            </a:r>
            <a:endParaRPr lang="en-US" dirty="0"/>
          </a:p>
        </p:txBody>
      </p:sp>
      <p:sp>
        <p:nvSpPr>
          <p:cNvPr id="4" name="Text Placeholder 5"/>
          <p:cNvSpPr>
            <a:spLocks noGrp="1"/>
          </p:cNvSpPr>
          <p:nvPr>
            <p:ph type="body" sz="quarter" idx="11"/>
          </p:nvPr>
        </p:nvSpPr>
        <p:spPr>
          <a:xfrm>
            <a:off x="0" y="5362112"/>
            <a:ext cx="12192000" cy="1495888"/>
          </a:xfrm>
          <a:gradFill flip="none" rotWithShape="1">
            <a:gsLst>
              <a:gs pos="0">
                <a:srgbClr val="E5EC4E"/>
              </a:gs>
              <a:gs pos="100000">
                <a:srgbClr val="F1F692"/>
              </a:gs>
            </a:gsLst>
            <a:lin ang="5400000" scaled="1"/>
            <a:tileRect/>
          </a:gradFill>
        </p:spPr>
        <p:txBody>
          <a:bodyPr vert="horz" lIns="91440" tIns="45720" rIns="91440" bIns="45720" rtlCol="0" anchor="b">
            <a:noAutofit/>
          </a:bodyPr>
          <a:lstStyle>
            <a:lvl1pPr>
              <a:defRPr lang="en-US" sz="3600" dirty="0" smtClean="0">
                <a:solidFill>
                  <a:srgbClr val="1F68D9"/>
                </a:solidFill>
                <a:effectLst>
                  <a:outerShdw blurRad="38100" dist="38100" dir="2700000" algn="tl">
                    <a:srgbClr val="000000">
                      <a:alpha val="43137"/>
                    </a:srgb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38962464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bg>
      <p:bgPr>
        <a:gradFill>
          <a:gsLst>
            <a:gs pos="0">
              <a:srgbClr val="E6ED53"/>
            </a:gs>
            <a:gs pos="100000">
              <a:srgbClr val="F1F69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47"/>
            <a:ext cx="12192000" cy="1158244"/>
          </a:xfrm>
        </p:spPr>
        <p:txBody>
          <a:bodyPr vert="horz" lIns="91440" tIns="45720" rIns="91440" bIns="45720" rtlCol="0" anchor="ctr">
            <a:noAutofit/>
          </a:bodyPr>
          <a:lstStyle>
            <a:lvl1pPr>
              <a:defRPr lang="en-US" sz="4800" dirty="0">
                <a:solidFill>
                  <a:srgbClr val="1F68D9"/>
                </a:solidFill>
                <a:effectLst>
                  <a:outerShdw blurRad="50800" dist="38100" dir="2700000" algn="tl" rotWithShape="0">
                    <a:prstClr val="black">
                      <a:alpha val="75000"/>
                    </a:prstClr>
                  </a:outerShdw>
                </a:effectLst>
              </a:defRPr>
            </a:lvl1pPr>
          </a:lstStyle>
          <a:p>
            <a:pPr lvl="0">
              <a:tabLst>
                <a:tab pos="800100" algn="l"/>
                <a:tab pos="6400800" algn="ctr"/>
                <a:tab pos="11718925" algn="r"/>
              </a:tabLst>
            </a:pPr>
            <a:r>
              <a:rPr lang="en-US" dirty="0" smtClean="0"/>
              <a:t>Click to edit Master title style</a:t>
            </a:r>
            <a:endParaRPr lang="en-US" dirty="0"/>
          </a:p>
        </p:txBody>
      </p:sp>
      <p:sp>
        <p:nvSpPr>
          <p:cNvPr id="4" name="Text Placeholder 3"/>
          <p:cNvSpPr>
            <a:spLocks noGrp="1"/>
          </p:cNvSpPr>
          <p:nvPr>
            <p:ph type="body" sz="quarter" idx="10"/>
          </p:nvPr>
        </p:nvSpPr>
        <p:spPr>
          <a:xfrm>
            <a:off x="74612" y="1154096"/>
            <a:ext cx="12042775" cy="5703903"/>
          </a:xfrm>
        </p:spPr>
        <p:txBody>
          <a:bodyPr vert="horz" lIns="91440" tIns="45720" rIns="91440" bIns="45720" rtlCol="0">
            <a:normAutofit/>
          </a:bodyPr>
          <a:lstStyle>
            <a:lvl1pPr marL="6350" indent="-6350">
              <a:defRPr lang="en-US" sz="3600" b="1" i="0" kern="1200" dirty="0" smtClean="0">
                <a:solidFill>
                  <a:srgbClr val="663300"/>
                </a:solidFill>
                <a:effectLst>
                  <a:outerShdw blurRad="38100" dist="38100" dir="2700000" algn="tl">
                    <a:srgbClr val="000000">
                      <a:alpha val="43137"/>
                    </a:srgbClr>
                  </a:outerShdw>
                </a:effectLst>
                <a:latin typeface="+mn-lt"/>
                <a:ea typeface="+mn-ea"/>
                <a:cs typeface="+mn-cs"/>
              </a:defRPr>
            </a:lvl1pPr>
            <a:lvl2pPr>
              <a:defRPr lang="en-US" sz="3600" dirty="0" smtClean="0">
                <a:effectLst>
                  <a:outerShdw blurRad="38100" dist="38100" dir="2700000" algn="tl">
                    <a:srgbClr val="000000">
                      <a:alpha val="43137"/>
                    </a:srgbClr>
                  </a:outerShdw>
                </a:effectLst>
              </a:defRPr>
            </a:lvl2pPr>
            <a:lvl3pPr>
              <a:defRPr lang="en-US" sz="3600" b="1" i="0" kern="1200" dirty="0" smtClean="0">
                <a:solidFill>
                  <a:srgbClr val="663300"/>
                </a:solidFill>
                <a:effectLst>
                  <a:outerShdw blurRad="38100" dist="38100" dir="2700000" algn="tl">
                    <a:srgbClr val="000000">
                      <a:alpha val="43137"/>
                    </a:srgbClr>
                  </a:outerShdw>
                </a:effectLst>
                <a:latin typeface="+mn-lt"/>
                <a:ea typeface="+mn-ea"/>
                <a:cs typeface="+mn-cs"/>
              </a:defRPr>
            </a:lvl3pPr>
            <a:lvl4pPr>
              <a:defRPr lang="en-US" dirty="0" smtClean="0">
                <a:solidFill>
                  <a:schemeClr val="accent2">
                    <a:lumMod val="50000"/>
                  </a:schemeClr>
                </a:solidFill>
                <a:effectLst>
                  <a:outerShdw blurRad="38100" dist="38100" dir="2700000" algn="tl">
                    <a:srgbClr val="000000">
                      <a:alpha val="43137"/>
                    </a:srgbClr>
                  </a:outerShdw>
                </a:effectLst>
              </a:defRPr>
            </a:lvl4pPr>
            <a:lvl5pPr>
              <a:defRPr lang="en-US" dirty="0">
                <a:effectLst>
                  <a:outerShdw blurRad="38100" dist="38100" dir="2700000" algn="tl">
                    <a:srgbClr val="000000">
                      <a:alpha val="43137"/>
                    </a:srgbClr>
                  </a:outerShdw>
                </a:effectLst>
              </a:defRPr>
            </a:lvl5pPr>
          </a:lstStyle>
          <a:p>
            <a:pPr marL="0" lvl="2" indent="0" algn="l" defTabSz="685800" rtl="0" eaLnBrk="1" latinLnBrk="0" hangingPunct="1">
              <a:lnSpc>
                <a:spcPct val="80000"/>
              </a:lnSpc>
              <a:spcBef>
                <a:spcPts val="600"/>
              </a:spcBef>
              <a:spcAft>
                <a:spcPts val="600"/>
              </a:spcAft>
              <a:buFont typeface="Arial" panose="020B0604020202020204" pitchFamily="34" charset="0"/>
              <a:buNone/>
              <a:tabLst>
                <a:tab pos="1770063" algn="l"/>
              </a:tabLst>
            </a:pPr>
            <a:r>
              <a:rPr lang="en-US" dirty="0" smtClean="0"/>
              <a:t>Click to edit Master text styles</a:t>
            </a:r>
          </a:p>
          <a:p>
            <a:pPr marL="457200" lvl="1" defTabSz="685800">
              <a:lnSpc>
                <a:spcPct val="85000"/>
              </a:lnSpc>
              <a:spcBef>
                <a:spcPts val="0"/>
              </a:spcBef>
              <a:spcAft>
                <a:spcPts val="600"/>
              </a:spcAft>
            </a:pPr>
            <a:r>
              <a:rPr lang="en-US" dirty="0" smtClean="0"/>
              <a:t>Second level</a:t>
            </a:r>
          </a:p>
          <a:p>
            <a:pPr marL="0" lvl="2" defTabSz="685800">
              <a:lnSpc>
                <a:spcPct val="80000"/>
              </a:lnSpc>
              <a:spcBef>
                <a:spcPts val="600"/>
              </a:spcBef>
              <a:spcAft>
                <a:spcPts val="600"/>
              </a:spcAft>
            </a:pPr>
            <a:r>
              <a:rPr lang="en-US" dirty="0" smtClean="0"/>
              <a:t>Third level</a:t>
            </a:r>
          </a:p>
          <a:p>
            <a:pPr lvl="3" defTabSz="685800"/>
            <a:r>
              <a:rPr lang="en-US" dirty="0" smtClean="0"/>
              <a:t>Fourth level</a:t>
            </a:r>
          </a:p>
          <a:p>
            <a:pPr lvl="4" defTabSz="685800"/>
            <a:r>
              <a:rPr lang="en-US" dirty="0" smtClean="0"/>
              <a:t>Fifth level</a:t>
            </a:r>
            <a:endParaRPr lang="en-US" dirty="0"/>
          </a:p>
        </p:txBody>
      </p:sp>
      <p:sp>
        <p:nvSpPr>
          <p:cNvPr id="6" name="Text Placeholder 5"/>
          <p:cNvSpPr>
            <a:spLocks noGrp="1"/>
          </p:cNvSpPr>
          <p:nvPr>
            <p:ph type="body" sz="quarter" idx="11"/>
          </p:nvPr>
        </p:nvSpPr>
        <p:spPr>
          <a:xfrm>
            <a:off x="0" y="5983550"/>
            <a:ext cx="12192000" cy="874450"/>
          </a:xfrm>
          <a:gradFill flip="none" rotWithShape="1">
            <a:gsLst>
              <a:gs pos="0">
                <a:srgbClr val="E5EC4E"/>
              </a:gs>
              <a:gs pos="100000">
                <a:srgbClr val="F1F692"/>
              </a:gs>
            </a:gsLst>
            <a:lin ang="5400000" scaled="1"/>
            <a:tileRect/>
          </a:gradFill>
        </p:spPr>
        <p:txBody>
          <a:bodyPr vert="horz" lIns="91440" tIns="45720" rIns="91440" bIns="45720" rtlCol="0" anchor="b">
            <a:noAutofit/>
          </a:bodyPr>
          <a:lstStyle>
            <a:lvl1pPr>
              <a:defRPr lang="en-US" sz="3600" dirty="0" smtClean="0">
                <a:solidFill>
                  <a:srgbClr val="1F68D9"/>
                </a:solidFill>
                <a:effectLst>
                  <a:outerShdw blurRad="38100" dist="38100" dir="2700000" algn="tl">
                    <a:srgbClr val="000000">
                      <a:alpha val="43137"/>
                    </a:srgb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14655462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48"/>
            <a:ext cx="12192000" cy="1325563"/>
          </a:xfrm>
          <a:prstGeom prst="rect">
            <a:avLst/>
          </a:prstGeom>
        </p:spPr>
        <p:txBody>
          <a:bodyPr vert="horz" lIns="91440" tIns="45720" rIns="91440" bIns="45720" rtlCol="0" anchor="ctr">
            <a:noAutofit/>
          </a:bodyPr>
          <a:lstStyle/>
          <a:p>
            <a:pPr lvl="0">
              <a:tabLst>
                <a:tab pos="800100" algn="l"/>
                <a:tab pos="6400800" algn="ctr"/>
                <a:tab pos="11718925" algn="r"/>
              </a:tabLst>
            </a:pPr>
            <a:r>
              <a:rPr lang="en-US" smtClean="0"/>
              <a:t>Click to edit Master title style</a:t>
            </a:r>
            <a:endParaRPr lang="en-US" dirty="0"/>
          </a:p>
        </p:txBody>
      </p:sp>
      <p:sp>
        <p:nvSpPr>
          <p:cNvPr id="3" name="Text Placeholder 2"/>
          <p:cNvSpPr>
            <a:spLocks noGrp="1"/>
          </p:cNvSpPr>
          <p:nvPr>
            <p:ph type="body" idx="1"/>
          </p:nvPr>
        </p:nvSpPr>
        <p:spPr>
          <a:xfrm>
            <a:off x="0" y="1344620"/>
            <a:ext cx="12192000" cy="4889129"/>
          </a:xfrm>
          <a:prstGeom prst="rect">
            <a:avLst/>
          </a:prstGeom>
        </p:spPr>
        <p:txBody>
          <a:bodyPr vert="horz" lIns="91440" tIns="45720" rIns="91440" bIns="45720" rtlCol="0">
            <a:normAutofit/>
          </a:bodyPr>
          <a:lstStyle/>
          <a:p>
            <a:pPr marL="739775" lvl="0" indent="-692150" defTabSz="685800">
              <a:lnSpc>
                <a:spcPct val="85000"/>
              </a:lnSpc>
              <a:spcBef>
                <a:spcPts val="0"/>
              </a:spcBef>
              <a:spcAft>
                <a:spcPts val="1200"/>
              </a:spcAft>
              <a:tabLst>
                <a:tab pos="1770063" algn="l"/>
              </a:tabLst>
            </a:pPr>
            <a:r>
              <a:rPr lang="en-US" smtClean="0"/>
              <a:t>Click to edit Master text styles</a:t>
            </a:r>
          </a:p>
          <a:p>
            <a:pPr marL="739775" lvl="1" indent="-692150" defTabSz="685800">
              <a:lnSpc>
                <a:spcPct val="85000"/>
              </a:lnSpc>
              <a:spcBef>
                <a:spcPts val="0"/>
              </a:spcBef>
              <a:spcAft>
                <a:spcPts val="1200"/>
              </a:spcAft>
              <a:tabLst>
                <a:tab pos="1770063" algn="l"/>
              </a:tabLst>
            </a:pPr>
            <a:r>
              <a:rPr lang="en-US" smtClean="0"/>
              <a:t>Second level</a:t>
            </a:r>
          </a:p>
          <a:p>
            <a:pPr marL="739775" lvl="2" indent="-692150" defTabSz="685800">
              <a:lnSpc>
                <a:spcPct val="85000"/>
              </a:lnSpc>
              <a:spcBef>
                <a:spcPts val="0"/>
              </a:spcBef>
              <a:spcAft>
                <a:spcPts val="1200"/>
              </a:spcAft>
              <a:tabLst>
                <a:tab pos="1770063" algn="l"/>
              </a:tabLst>
            </a:pPr>
            <a:r>
              <a:rPr lang="en-US" smtClean="0"/>
              <a:t>Third level</a:t>
            </a:r>
          </a:p>
          <a:p>
            <a:pPr marL="739775" lvl="3" indent="-692150" defTabSz="685800">
              <a:lnSpc>
                <a:spcPct val="85000"/>
              </a:lnSpc>
              <a:spcBef>
                <a:spcPts val="0"/>
              </a:spcBef>
              <a:spcAft>
                <a:spcPts val="1200"/>
              </a:spcAft>
              <a:tabLst>
                <a:tab pos="1770063" algn="l"/>
              </a:tabLst>
            </a:pPr>
            <a:r>
              <a:rPr lang="en-US" smtClean="0"/>
              <a:t>Fourth level</a:t>
            </a:r>
          </a:p>
          <a:p>
            <a:pPr marL="739775" lvl="4" indent="-692150" defTabSz="685800">
              <a:lnSpc>
                <a:spcPct val="85000"/>
              </a:lnSpc>
              <a:spcBef>
                <a:spcPts val="0"/>
              </a:spcBef>
              <a:spcAft>
                <a:spcPts val="1200"/>
              </a:spcAft>
              <a:tabLst>
                <a:tab pos="1770063" algn="l"/>
              </a:tabLst>
            </a:pPr>
            <a:r>
              <a:rPr lang="en-US" smtClean="0"/>
              <a:t>Fifth level</a:t>
            </a:r>
            <a:endParaRPr lang="en-US" dirty="0"/>
          </a:p>
        </p:txBody>
      </p:sp>
    </p:spTree>
    <p:extLst>
      <p:ext uri="{BB962C8B-B14F-4D97-AF65-F5344CB8AC3E}">
        <p14:creationId xmlns:p14="http://schemas.microsoft.com/office/powerpoint/2010/main" val="106025285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iming>
    <p:tnLst>
      <p:par>
        <p:cTn id="1" dur="indefinite" restart="never" nodeType="tmRoot"/>
      </p:par>
    </p:tnLst>
  </p:timing>
  <p:txStyles>
    <p:titleStyle>
      <a:lvl1pPr algn="l" defTabSz="514350" rtl="0" eaLnBrk="1" latinLnBrk="0" hangingPunct="1">
        <a:lnSpc>
          <a:spcPct val="90000"/>
        </a:lnSpc>
        <a:spcBef>
          <a:spcPct val="0"/>
        </a:spcBef>
        <a:buNone/>
        <a:defRPr lang="en-US" sz="6600" b="1" kern="1200" dirty="0">
          <a:solidFill>
            <a:schemeClr val="accent1"/>
          </a:solidFill>
          <a:effectLst>
            <a:outerShdw blurRad="38100" dist="38100" dir="2700000" algn="tl">
              <a:srgbClr val="000000">
                <a:alpha val="43137"/>
              </a:srgbClr>
            </a:outerShdw>
          </a:effectLst>
          <a:latin typeface="+mn-lt"/>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lang="en-US" sz="4000" b="1" kern="1200" smtClean="0">
          <a:solidFill>
            <a:schemeClr val="accent1">
              <a:lumMod val="50000"/>
            </a:schemeClr>
          </a:solidFill>
          <a:effectLst>
            <a:outerShdw blurRad="50800" dist="38100" dir="2700000" algn="tl" rotWithShape="0">
              <a:prstClr val="black">
                <a:alpha val="75000"/>
              </a:prstClr>
            </a:outerShdw>
          </a:effectLst>
          <a:latin typeface="+mn-lt"/>
          <a:ea typeface="+mn-ea"/>
          <a:cs typeface="+mn-cs"/>
        </a:defRPr>
      </a:lvl1pPr>
      <a:lvl2pPr marL="257175" indent="0" algn="l" defTabSz="514350" rtl="0" eaLnBrk="1" latinLnBrk="0" hangingPunct="1">
        <a:lnSpc>
          <a:spcPct val="90000"/>
        </a:lnSpc>
        <a:spcBef>
          <a:spcPts val="281"/>
        </a:spcBef>
        <a:buFont typeface="Arial" panose="020B0604020202020204" pitchFamily="34" charset="0"/>
        <a:buNone/>
        <a:defRPr lang="en-US" sz="3600" b="1" i="1" kern="1200" smtClean="0">
          <a:solidFill>
            <a:schemeClr val="tx1"/>
          </a:solidFill>
          <a:effectLst>
            <a:outerShdw blurRad="50800" dist="38100" dir="2700000" algn="tl" rotWithShape="0">
              <a:prstClr val="black">
                <a:alpha val="76000"/>
              </a:prstClr>
            </a:outerShdw>
          </a:effectLst>
          <a:latin typeface="+mn-lt"/>
          <a:ea typeface="+mn-ea"/>
          <a:cs typeface="+mn-cs"/>
        </a:defRPr>
      </a:lvl2pPr>
      <a:lvl3pPr marL="514350" indent="0" algn="l" defTabSz="514350" rtl="0" eaLnBrk="1" latinLnBrk="0" hangingPunct="1">
        <a:lnSpc>
          <a:spcPct val="90000"/>
        </a:lnSpc>
        <a:spcBef>
          <a:spcPts val="281"/>
        </a:spcBef>
        <a:buFont typeface="Arial" panose="020B0604020202020204" pitchFamily="34" charset="0"/>
        <a:buNone/>
        <a:defRPr lang="en-US" sz="3600" b="1" i="1" kern="1200" smtClean="0">
          <a:solidFill>
            <a:schemeClr val="accent1"/>
          </a:solidFill>
          <a:effectLst>
            <a:outerShdw blurRad="50800" dist="38100" dir="2700000" algn="tl" rotWithShape="0">
              <a:prstClr val="black">
                <a:alpha val="75000"/>
              </a:prstClr>
            </a:outerShdw>
          </a:effectLst>
          <a:latin typeface="+mn-lt"/>
          <a:ea typeface="+mn-ea"/>
          <a:cs typeface="+mn-cs"/>
        </a:defRPr>
      </a:lvl3pPr>
      <a:lvl4pPr marL="771525" indent="0" algn="l" defTabSz="514350" rtl="0" eaLnBrk="1" latinLnBrk="0" hangingPunct="1">
        <a:lnSpc>
          <a:spcPct val="90000"/>
        </a:lnSpc>
        <a:spcBef>
          <a:spcPts val="281"/>
        </a:spcBef>
        <a:buFont typeface="Arial" panose="020B0604020202020204" pitchFamily="34" charset="0"/>
        <a:buNone/>
        <a:defRPr lang="en-US" sz="3200" b="1" kern="1200" smtClean="0">
          <a:solidFill>
            <a:schemeClr val="accent1"/>
          </a:solidFill>
          <a:effectLst>
            <a:outerShdw blurRad="50800" dist="38100" dir="2700000" algn="tl" rotWithShape="0">
              <a:prstClr val="black">
                <a:alpha val="75000"/>
              </a:prstClr>
            </a:outerShdw>
          </a:effectLst>
          <a:latin typeface="+mn-lt"/>
          <a:ea typeface="+mn-ea"/>
          <a:cs typeface="+mn-cs"/>
        </a:defRPr>
      </a:lvl4pPr>
      <a:lvl5pPr marL="1028700" indent="0" algn="l" defTabSz="514350" rtl="0" eaLnBrk="1" latinLnBrk="0" hangingPunct="1">
        <a:lnSpc>
          <a:spcPct val="90000"/>
        </a:lnSpc>
        <a:spcBef>
          <a:spcPts val="281"/>
        </a:spcBef>
        <a:buFont typeface="Arial" panose="020B0604020202020204" pitchFamily="34" charset="0"/>
        <a:buNone/>
        <a:defRPr lang="en-US" sz="3200" b="1" kern="1200" dirty="0">
          <a:solidFill>
            <a:schemeClr val="accent1"/>
          </a:solidFill>
          <a:effectLst>
            <a:outerShdw blurRad="50800" dist="38100" dir="2700000" algn="tl" rotWithShape="0">
              <a:prstClr val="black">
                <a:alpha val="75000"/>
              </a:prstClr>
            </a:outerShdw>
          </a:effectLst>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48"/>
            <a:ext cx="12192000" cy="1325563"/>
          </a:xfrm>
          <a:prstGeom prst="rect">
            <a:avLst/>
          </a:prstGeom>
        </p:spPr>
        <p:txBody>
          <a:bodyPr vert="horz" lIns="91440" tIns="45720" rIns="91440" bIns="45720" rtlCol="0" anchor="ctr">
            <a:noAutofit/>
          </a:bodyPr>
          <a:lstStyle/>
          <a:p>
            <a:pPr lvl="0">
              <a:tabLst>
                <a:tab pos="800100" algn="l"/>
                <a:tab pos="6400800" algn="ctr"/>
                <a:tab pos="11718925" algn="r"/>
              </a:tabLst>
            </a:pPr>
            <a:r>
              <a:rPr lang="en-US" smtClean="0"/>
              <a:t>Click to edit Master title style</a:t>
            </a:r>
            <a:endParaRPr lang="en-US" dirty="0"/>
          </a:p>
        </p:txBody>
      </p:sp>
      <p:sp>
        <p:nvSpPr>
          <p:cNvPr id="3" name="Text Placeholder 2"/>
          <p:cNvSpPr>
            <a:spLocks noGrp="1"/>
          </p:cNvSpPr>
          <p:nvPr>
            <p:ph type="body" idx="1"/>
          </p:nvPr>
        </p:nvSpPr>
        <p:spPr>
          <a:xfrm>
            <a:off x="0" y="1344620"/>
            <a:ext cx="12192000" cy="4889129"/>
          </a:xfrm>
          <a:prstGeom prst="rect">
            <a:avLst/>
          </a:prstGeom>
        </p:spPr>
        <p:txBody>
          <a:bodyPr vert="horz" lIns="91440" tIns="45720" rIns="91440" bIns="45720" rtlCol="0">
            <a:normAutofit/>
          </a:bodyPr>
          <a:lstStyle/>
          <a:p>
            <a:pPr marL="739775" lvl="0" indent="-692150" defTabSz="685800">
              <a:lnSpc>
                <a:spcPct val="85000"/>
              </a:lnSpc>
              <a:spcBef>
                <a:spcPts val="0"/>
              </a:spcBef>
              <a:spcAft>
                <a:spcPts val="1200"/>
              </a:spcAft>
              <a:tabLst>
                <a:tab pos="1770063" algn="l"/>
              </a:tabLst>
            </a:pPr>
            <a:r>
              <a:rPr lang="en-US" smtClean="0"/>
              <a:t>Click to edit Master text styles</a:t>
            </a:r>
          </a:p>
          <a:p>
            <a:pPr marL="739775" lvl="1" indent="-692150" defTabSz="685800">
              <a:lnSpc>
                <a:spcPct val="85000"/>
              </a:lnSpc>
              <a:spcBef>
                <a:spcPts val="0"/>
              </a:spcBef>
              <a:spcAft>
                <a:spcPts val="1200"/>
              </a:spcAft>
              <a:tabLst>
                <a:tab pos="1770063" algn="l"/>
              </a:tabLst>
            </a:pPr>
            <a:r>
              <a:rPr lang="en-US" smtClean="0"/>
              <a:t>Second level</a:t>
            </a:r>
          </a:p>
          <a:p>
            <a:pPr marL="739775" lvl="2" indent="-692150" defTabSz="685800">
              <a:lnSpc>
                <a:spcPct val="85000"/>
              </a:lnSpc>
              <a:spcBef>
                <a:spcPts val="0"/>
              </a:spcBef>
              <a:spcAft>
                <a:spcPts val="1200"/>
              </a:spcAft>
              <a:tabLst>
                <a:tab pos="1770063" algn="l"/>
              </a:tabLst>
            </a:pPr>
            <a:r>
              <a:rPr lang="en-US" smtClean="0"/>
              <a:t>Third level</a:t>
            </a:r>
          </a:p>
          <a:p>
            <a:pPr marL="739775" lvl="3" indent="-692150" defTabSz="685800">
              <a:lnSpc>
                <a:spcPct val="85000"/>
              </a:lnSpc>
              <a:spcBef>
                <a:spcPts val="0"/>
              </a:spcBef>
              <a:spcAft>
                <a:spcPts val="1200"/>
              </a:spcAft>
              <a:tabLst>
                <a:tab pos="1770063" algn="l"/>
              </a:tabLst>
            </a:pPr>
            <a:r>
              <a:rPr lang="en-US" smtClean="0"/>
              <a:t>Fourth level</a:t>
            </a:r>
          </a:p>
          <a:p>
            <a:pPr marL="739775" lvl="4" indent="-692150" defTabSz="685800">
              <a:lnSpc>
                <a:spcPct val="85000"/>
              </a:lnSpc>
              <a:spcBef>
                <a:spcPts val="0"/>
              </a:spcBef>
              <a:spcAft>
                <a:spcPts val="1200"/>
              </a:spcAft>
              <a:tabLst>
                <a:tab pos="1770063" algn="l"/>
              </a:tabLst>
            </a:pPr>
            <a:r>
              <a:rPr lang="en-US" smtClean="0"/>
              <a:t>Fifth level</a:t>
            </a:r>
            <a:endParaRPr lang="en-US" dirty="0"/>
          </a:p>
        </p:txBody>
      </p:sp>
    </p:spTree>
    <p:extLst>
      <p:ext uri="{BB962C8B-B14F-4D97-AF65-F5344CB8AC3E}">
        <p14:creationId xmlns:p14="http://schemas.microsoft.com/office/powerpoint/2010/main" val="41489139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iming>
    <p:tnLst>
      <p:par>
        <p:cTn id="1" dur="indefinite" restart="never" nodeType="tmRoot"/>
      </p:par>
    </p:tnLst>
  </p:timing>
  <p:txStyles>
    <p:titleStyle>
      <a:lvl1pPr algn="l" defTabSz="514350" rtl="0" eaLnBrk="1" latinLnBrk="0" hangingPunct="1">
        <a:lnSpc>
          <a:spcPct val="90000"/>
        </a:lnSpc>
        <a:spcBef>
          <a:spcPct val="0"/>
        </a:spcBef>
        <a:buNone/>
        <a:defRPr lang="en-US" sz="6600" b="1" kern="1200" dirty="0">
          <a:solidFill>
            <a:schemeClr val="accent1"/>
          </a:solidFill>
          <a:effectLst>
            <a:outerShdw blurRad="38100" dist="38100" dir="2700000" algn="tl">
              <a:srgbClr val="000000">
                <a:alpha val="43137"/>
              </a:srgbClr>
            </a:outerShdw>
          </a:effectLst>
          <a:latin typeface="+mn-lt"/>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lang="en-US" sz="4000" b="1" kern="1200" smtClean="0">
          <a:solidFill>
            <a:schemeClr val="accent1">
              <a:lumMod val="50000"/>
            </a:schemeClr>
          </a:solidFill>
          <a:effectLst>
            <a:outerShdw blurRad="50800" dist="38100" dir="2700000" algn="tl" rotWithShape="0">
              <a:prstClr val="black">
                <a:alpha val="75000"/>
              </a:prstClr>
            </a:outerShdw>
          </a:effectLst>
          <a:latin typeface="+mn-lt"/>
          <a:ea typeface="+mn-ea"/>
          <a:cs typeface="+mn-cs"/>
        </a:defRPr>
      </a:lvl1pPr>
      <a:lvl2pPr marL="257175" indent="0" algn="l" defTabSz="514350" rtl="0" eaLnBrk="1" latinLnBrk="0" hangingPunct="1">
        <a:lnSpc>
          <a:spcPct val="90000"/>
        </a:lnSpc>
        <a:spcBef>
          <a:spcPts val="281"/>
        </a:spcBef>
        <a:buFont typeface="Arial" panose="020B0604020202020204" pitchFamily="34" charset="0"/>
        <a:buNone/>
        <a:defRPr lang="en-US" sz="3600" b="1" i="1" kern="1200" smtClean="0">
          <a:solidFill>
            <a:schemeClr val="tx1"/>
          </a:solidFill>
          <a:effectLst>
            <a:outerShdw blurRad="50800" dist="38100" dir="2700000" algn="tl" rotWithShape="0">
              <a:prstClr val="black">
                <a:alpha val="76000"/>
              </a:prstClr>
            </a:outerShdw>
          </a:effectLst>
          <a:latin typeface="+mn-lt"/>
          <a:ea typeface="+mn-ea"/>
          <a:cs typeface="+mn-cs"/>
        </a:defRPr>
      </a:lvl2pPr>
      <a:lvl3pPr marL="514350" indent="0" algn="l" defTabSz="514350" rtl="0" eaLnBrk="1" latinLnBrk="0" hangingPunct="1">
        <a:lnSpc>
          <a:spcPct val="90000"/>
        </a:lnSpc>
        <a:spcBef>
          <a:spcPts val="281"/>
        </a:spcBef>
        <a:buFont typeface="Arial" panose="020B0604020202020204" pitchFamily="34" charset="0"/>
        <a:buNone/>
        <a:defRPr lang="en-US" sz="3600" b="1" i="1" kern="1200" smtClean="0">
          <a:solidFill>
            <a:schemeClr val="accent1"/>
          </a:solidFill>
          <a:effectLst>
            <a:outerShdw blurRad="50800" dist="38100" dir="2700000" algn="tl" rotWithShape="0">
              <a:prstClr val="black">
                <a:alpha val="75000"/>
              </a:prstClr>
            </a:outerShdw>
          </a:effectLst>
          <a:latin typeface="+mn-lt"/>
          <a:ea typeface="+mn-ea"/>
          <a:cs typeface="+mn-cs"/>
        </a:defRPr>
      </a:lvl3pPr>
      <a:lvl4pPr marL="771525" indent="0" algn="l" defTabSz="514350" rtl="0" eaLnBrk="1" latinLnBrk="0" hangingPunct="1">
        <a:lnSpc>
          <a:spcPct val="90000"/>
        </a:lnSpc>
        <a:spcBef>
          <a:spcPts val="281"/>
        </a:spcBef>
        <a:buFont typeface="Arial" panose="020B0604020202020204" pitchFamily="34" charset="0"/>
        <a:buNone/>
        <a:defRPr lang="en-US" sz="3200" b="1" kern="1200" smtClean="0">
          <a:solidFill>
            <a:schemeClr val="accent1"/>
          </a:solidFill>
          <a:effectLst>
            <a:outerShdw blurRad="50800" dist="38100" dir="2700000" algn="tl" rotWithShape="0">
              <a:prstClr val="black">
                <a:alpha val="75000"/>
              </a:prstClr>
            </a:outerShdw>
          </a:effectLst>
          <a:latin typeface="+mn-lt"/>
          <a:ea typeface="+mn-ea"/>
          <a:cs typeface="+mn-cs"/>
        </a:defRPr>
      </a:lvl4pPr>
      <a:lvl5pPr marL="1028700" indent="0" algn="l" defTabSz="514350" rtl="0" eaLnBrk="1" latinLnBrk="0" hangingPunct="1">
        <a:lnSpc>
          <a:spcPct val="90000"/>
        </a:lnSpc>
        <a:spcBef>
          <a:spcPts val="281"/>
        </a:spcBef>
        <a:buFont typeface="Arial" panose="020B0604020202020204" pitchFamily="34" charset="0"/>
        <a:buNone/>
        <a:defRPr lang="en-US" sz="3200" b="1" kern="1200" dirty="0">
          <a:solidFill>
            <a:schemeClr val="accent1"/>
          </a:solidFill>
          <a:effectLst>
            <a:outerShdw blurRad="50800" dist="38100" dir="2700000" algn="tl" rotWithShape="0">
              <a:prstClr val="black">
                <a:alpha val="75000"/>
              </a:prstClr>
            </a:outerShdw>
          </a:effectLst>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Power Factor</a:t>
            </a:r>
            <a:endParaRPr lang="en-US" dirty="0"/>
          </a:p>
        </p:txBody>
      </p:sp>
      <p:sp>
        <p:nvSpPr>
          <p:cNvPr id="3" name="Subtitle 2"/>
          <p:cNvSpPr>
            <a:spLocks noGrp="1"/>
          </p:cNvSpPr>
          <p:nvPr>
            <p:ph type="subTitle" idx="1"/>
          </p:nvPr>
        </p:nvSpPr>
        <p:spPr/>
        <p:txBody>
          <a:bodyPr/>
          <a:lstStyle/>
          <a:p>
            <a:pPr lvl="0"/>
            <a:r>
              <a:rPr lang="en-US" dirty="0" smtClean="0"/>
              <a:t>06-14-26</a:t>
            </a:r>
            <a:endParaRPr lang="en-US" dirty="0" smtClean="0"/>
          </a:p>
        </p:txBody>
      </p:sp>
    </p:spTree>
    <p:extLst>
      <p:ext uri="{BB962C8B-B14F-4D97-AF65-F5344CB8AC3E}">
        <p14:creationId xmlns:p14="http://schemas.microsoft.com/office/powerpoint/2010/main" val="42722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5" y="94266"/>
            <a:ext cx="3952925" cy="50948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8708" y="94264"/>
            <a:ext cx="3952925" cy="509488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1931" y="103692"/>
            <a:ext cx="3952925" cy="5094882"/>
          </a:xfrm>
          <a:prstGeom prst="rect">
            <a:avLst/>
          </a:prstGeom>
        </p:spPr>
      </p:pic>
    </p:spTree>
    <p:extLst>
      <p:ext uri="{BB962C8B-B14F-4D97-AF65-F5344CB8AC3E}">
        <p14:creationId xmlns:p14="http://schemas.microsoft.com/office/powerpoint/2010/main" val="3322505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51" y="81904"/>
            <a:ext cx="3951626" cy="509320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65887" y="671550"/>
            <a:ext cx="5093208" cy="39516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0585" y="91331"/>
            <a:ext cx="3968814" cy="5093208"/>
          </a:xfrm>
          <a:prstGeom prst="rect">
            <a:avLst/>
          </a:prstGeom>
        </p:spPr>
      </p:pic>
    </p:spTree>
    <p:extLst>
      <p:ext uri="{BB962C8B-B14F-4D97-AF65-F5344CB8AC3E}">
        <p14:creationId xmlns:p14="http://schemas.microsoft.com/office/powerpoint/2010/main" val="1886542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I.	THE POWER OF HUMILITY</a:t>
            </a:r>
            <a:endParaRPr lang="en-US" dirty="0"/>
          </a:p>
        </p:txBody>
      </p:sp>
      <p:sp>
        <p:nvSpPr>
          <p:cNvPr id="3" name="Content Placeholder 2"/>
          <p:cNvSpPr>
            <a:spLocks noGrp="1"/>
          </p:cNvSpPr>
          <p:nvPr>
            <p:ph idx="1"/>
          </p:nvPr>
        </p:nvSpPr>
        <p:spPr/>
        <p:txBody>
          <a:bodyPr>
            <a:normAutofit/>
          </a:bodyPr>
          <a:lstStyle/>
          <a:p>
            <a:pPr lvl="0"/>
            <a:r>
              <a:rPr lang="en-US" dirty="0" smtClean="0"/>
              <a:t>I Samuel 30:1-8 </a:t>
            </a:r>
            <a:r>
              <a:rPr lang="en-US" baseline="30000" dirty="0" smtClean="0"/>
              <a:t>NLT </a:t>
            </a:r>
          </a:p>
          <a:p>
            <a:pPr lvl="1"/>
            <a:r>
              <a:rPr lang="en-US" baseline="30000" dirty="0" smtClean="0"/>
              <a:t>1</a:t>
            </a:r>
            <a:r>
              <a:rPr lang="en-US" dirty="0" smtClean="0"/>
              <a:t>Three days later, when David and his men arrived home at their town of </a:t>
            </a:r>
            <a:r>
              <a:rPr lang="en-US" dirty="0" err="1" smtClean="0"/>
              <a:t>Ziklag</a:t>
            </a:r>
            <a:r>
              <a:rPr lang="en-US" dirty="0" smtClean="0"/>
              <a:t>, they found that the Amalekites had made a raid into the Negev and </a:t>
            </a:r>
            <a:r>
              <a:rPr lang="en-US" dirty="0" err="1" smtClean="0"/>
              <a:t>Ziklag</a:t>
            </a:r>
            <a:r>
              <a:rPr lang="en-US" dirty="0" smtClean="0"/>
              <a:t>; they had crushed </a:t>
            </a:r>
            <a:r>
              <a:rPr lang="en-US" dirty="0" err="1" smtClean="0"/>
              <a:t>Ziklag</a:t>
            </a:r>
            <a:r>
              <a:rPr lang="en-US" dirty="0" smtClean="0"/>
              <a:t> and burned it to the ground. </a:t>
            </a:r>
            <a:r>
              <a:rPr lang="en-US" baseline="30000" dirty="0" smtClean="0"/>
              <a:t>2</a:t>
            </a:r>
            <a:r>
              <a:rPr lang="en-US" dirty="0" smtClean="0"/>
              <a:t>They had carried off the women and children and everyone else but without killing anyone.  </a:t>
            </a:r>
            <a:r>
              <a:rPr lang="en-US" baseline="30000" dirty="0" smtClean="0"/>
              <a:t>3</a:t>
            </a:r>
            <a:r>
              <a:rPr lang="en-US" dirty="0" smtClean="0"/>
              <a:t>When David and his men saw the ruins and realized what had happened to their families, </a:t>
            </a:r>
            <a:r>
              <a:rPr lang="en-US" baseline="30000" dirty="0" smtClean="0"/>
              <a:t>4</a:t>
            </a:r>
            <a:r>
              <a:rPr lang="en-US" dirty="0" smtClean="0"/>
              <a:t>they wept until they could weep no more. </a:t>
            </a:r>
          </a:p>
        </p:txBody>
      </p:sp>
    </p:spTree>
    <p:extLst>
      <p:ext uri="{BB962C8B-B14F-4D97-AF65-F5344CB8AC3E}">
        <p14:creationId xmlns:p14="http://schemas.microsoft.com/office/powerpoint/2010/main" val="2281638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I.	THE POWER OF HUMILITY</a:t>
            </a:r>
            <a:endParaRPr lang="en-US" dirty="0"/>
          </a:p>
        </p:txBody>
      </p:sp>
      <p:sp>
        <p:nvSpPr>
          <p:cNvPr id="3" name="Content Placeholder 2"/>
          <p:cNvSpPr>
            <a:spLocks noGrp="1"/>
          </p:cNvSpPr>
          <p:nvPr>
            <p:ph idx="1"/>
          </p:nvPr>
        </p:nvSpPr>
        <p:spPr/>
        <p:txBody>
          <a:bodyPr>
            <a:normAutofit/>
          </a:bodyPr>
          <a:lstStyle/>
          <a:p>
            <a:pPr lvl="0"/>
            <a:r>
              <a:rPr lang="en-US" dirty="0" smtClean="0"/>
              <a:t>I Samuel 30:1-8 </a:t>
            </a:r>
            <a:r>
              <a:rPr lang="en-US" baseline="30000" dirty="0" smtClean="0"/>
              <a:t>NLT </a:t>
            </a:r>
          </a:p>
          <a:p>
            <a:pPr lvl="1"/>
            <a:r>
              <a:rPr lang="en-US" baseline="30000" dirty="0" smtClean="0"/>
              <a:t>5</a:t>
            </a:r>
            <a:r>
              <a:rPr lang="en-US" dirty="0" smtClean="0"/>
              <a:t>David’s two wives, </a:t>
            </a:r>
            <a:r>
              <a:rPr lang="en-US" dirty="0" err="1" smtClean="0"/>
              <a:t>Ahinoam</a:t>
            </a:r>
            <a:r>
              <a:rPr lang="en-US" dirty="0" smtClean="0"/>
              <a:t> from </a:t>
            </a:r>
            <a:r>
              <a:rPr lang="en-US" dirty="0" err="1" smtClean="0"/>
              <a:t>Jezreel</a:t>
            </a:r>
            <a:r>
              <a:rPr lang="en-US" dirty="0" smtClean="0"/>
              <a:t> and Abigail, the widow of </a:t>
            </a:r>
            <a:r>
              <a:rPr lang="en-US" dirty="0" err="1" smtClean="0"/>
              <a:t>Nabal</a:t>
            </a:r>
            <a:r>
              <a:rPr lang="en-US" dirty="0" smtClean="0"/>
              <a:t> from Carmel, were among those captured. </a:t>
            </a:r>
            <a:r>
              <a:rPr lang="en-US" baseline="30000" dirty="0"/>
              <a:t>6</a:t>
            </a:r>
            <a:r>
              <a:rPr lang="en-US" dirty="0"/>
              <a:t>David was now in great danger because all his men were very bitter about losing their sons and daughters, and they began to talk of stoning him. But David found strength in the Lord his God. </a:t>
            </a:r>
            <a:endParaRPr lang="en-US" dirty="0" smtClean="0"/>
          </a:p>
        </p:txBody>
      </p:sp>
    </p:spTree>
    <p:extLst>
      <p:ext uri="{BB962C8B-B14F-4D97-AF65-F5344CB8AC3E}">
        <p14:creationId xmlns:p14="http://schemas.microsoft.com/office/powerpoint/2010/main" val="408523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	THE POWER OF HUMILITY</a:t>
            </a:r>
            <a:endParaRPr lang="en-US" dirty="0"/>
          </a:p>
        </p:txBody>
      </p:sp>
      <p:sp>
        <p:nvSpPr>
          <p:cNvPr id="3" name="Content Placeholder 2"/>
          <p:cNvSpPr>
            <a:spLocks noGrp="1"/>
          </p:cNvSpPr>
          <p:nvPr>
            <p:ph idx="1"/>
          </p:nvPr>
        </p:nvSpPr>
        <p:spPr/>
        <p:txBody>
          <a:bodyPr/>
          <a:lstStyle/>
          <a:p>
            <a:r>
              <a:rPr lang="en-US" dirty="0" smtClean="0"/>
              <a:t>I Samuel 30:1-8 </a:t>
            </a:r>
            <a:r>
              <a:rPr lang="en-US" baseline="30000" dirty="0" smtClean="0"/>
              <a:t>NLT </a:t>
            </a:r>
          </a:p>
          <a:p>
            <a:pPr lvl="1"/>
            <a:r>
              <a:rPr lang="en-US" baseline="30000" dirty="0" smtClean="0"/>
              <a:t>7</a:t>
            </a:r>
            <a:r>
              <a:rPr lang="en-US" dirty="0" smtClean="0"/>
              <a:t>Then he said to </a:t>
            </a:r>
            <a:r>
              <a:rPr lang="en-US" dirty="0" err="1" smtClean="0"/>
              <a:t>Abiathar</a:t>
            </a:r>
            <a:r>
              <a:rPr lang="en-US" dirty="0" smtClean="0"/>
              <a:t> the priest, “Bring me the ephod!” So </a:t>
            </a:r>
            <a:r>
              <a:rPr lang="en-US" dirty="0" err="1" smtClean="0"/>
              <a:t>Abiathar</a:t>
            </a:r>
            <a:r>
              <a:rPr lang="en-US" dirty="0" smtClean="0"/>
              <a:t> brought it. </a:t>
            </a:r>
            <a:r>
              <a:rPr lang="en-US" baseline="30000" dirty="0" smtClean="0"/>
              <a:t>8</a:t>
            </a:r>
            <a:r>
              <a:rPr lang="en-US" dirty="0" smtClean="0"/>
              <a:t>Then David asked the Lord, “Should I chase after this band of raiders? Will I catch them?”  And the Lord told him, “Yes, go after them. You will surely recover everything that was taken from you!”</a:t>
            </a:r>
          </a:p>
          <a:p>
            <a:pPr marL="1828800" lvl="2">
              <a:tabLst>
                <a:tab pos="2516188" algn="l"/>
              </a:tabLst>
            </a:pPr>
            <a:r>
              <a:rPr lang="en-US" sz="4000" dirty="0" smtClean="0"/>
              <a:t>A.	Humility to See God Accurately</a:t>
            </a:r>
          </a:p>
          <a:p>
            <a:pPr marL="1828800" lvl="2">
              <a:tabLst>
                <a:tab pos="2516188" algn="l"/>
              </a:tabLst>
            </a:pPr>
            <a:r>
              <a:rPr lang="en-US" sz="4000" dirty="0" smtClean="0"/>
              <a:t>B.	Humility to See Myself Accurately</a:t>
            </a:r>
          </a:p>
          <a:p>
            <a:pPr marL="1828800" lvl="2">
              <a:tabLst>
                <a:tab pos="2516188" algn="l"/>
              </a:tabLst>
            </a:pPr>
            <a:r>
              <a:rPr lang="en-US" sz="4000" dirty="0" smtClean="0"/>
              <a:t>C.	Humility to Submit to God’s Ways</a:t>
            </a:r>
          </a:p>
          <a:p>
            <a:pPr lvl="1"/>
            <a:endParaRPr lang="en-US" dirty="0"/>
          </a:p>
        </p:txBody>
      </p:sp>
    </p:spTree>
    <p:extLst>
      <p:ext uri="{BB962C8B-B14F-4D97-AF65-F5344CB8AC3E}">
        <p14:creationId xmlns:p14="http://schemas.microsoft.com/office/powerpoint/2010/main" val="11724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Communion</a:t>
            </a:r>
          </a:p>
        </p:txBody>
      </p:sp>
      <p:pic>
        <p:nvPicPr>
          <p:cNvPr id="4" name="2026 Good Frid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4274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91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
            <a:ext cx="12192000" cy="1686106"/>
          </a:xfrm>
        </p:spPr>
        <p:txBody>
          <a:bodyPr/>
          <a:lstStyle/>
          <a:p>
            <a:pPr algn="ctr"/>
            <a:r>
              <a:rPr lang="en-US" sz="11500" dirty="0"/>
              <a:t>The Power Factor</a:t>
            </a:r>
            <a:endParaRPr lang="en-US" sz="11500" dirty="0"/>
          </a:p>
        </p:txBody>
      </p:sp>
      <p:sp>
        <p:nvSpPr>
          <p:cNvPr id="3" name="Content Placeholder 2"/>
          <p:cNvSpPr>
            <a:spLocks noGrp="1"/>
          </p:cNvSpPr>
          <p:nvPr>
            <p:ph idx="1"/>
          </p:nvPr>
        </p:nvSpPr>
        <p:spPr>
          <a:xfrm>
            <a:off x="62203" y="1686559"/>
            <a:ext cx="12058261" cy="5171441"/>
          </a:xfrm>
        </p:spPr>
        <p:txBody>
          <a:bodyPr>
            <a:noAutofit/>
          </a:bodyPr>
          <a:lstStyle/>
          <a:p>
            <a:pPr marL="1198563" indent="-808038">
              <a:lnSpc>
                <a:spcPct val="100000"/>
              </a:lnSpc>
              <a:spcAft>
                <a:spcPts val="0"/>
              </a:spcAft>
            </a:pPr>
            <a:r>
              <a:rPr lang="en-US" sz="6600" dirty="0"/>
              <a:t>I.	THE POWER OF HUMILITY</a:t>
            </a:r>
            <a:endParaRPr lang="en-US" sz="6600" dirty="0" smtClean="0">
              <a:solidFill>
                <a:schemeClr val="accent1"/>
              </a:solidFill>
            </a:endParaRPr>
          </a:p>
          <a:p>
            <a:pPr marL="1198563" lvl="2">
              <a:lnSpc>
                <a:spcPct val="100000"/>
              </a:lnSpc>
              <a:spcBef>
                <a:spcPts val="0"/>
              </a:spcBef>
              <a:spcAft>
                <a:spcPts val="0"/>
              </a:spcAft>
            </a:pPr>
            <a:r>
              <a:rPr lang="en-US" sz="5400" dirty="0" smtClean="0"/>
              <a:t>A</a:t>
            </a:r>
            <a:r>
              <a:rPr lang="en-US" sz="5400" dirty="0"/>
              <a:t>.	Humility to See God Accurately</a:t>
            </a:r>
          </a:p>
          <a:p>
            <a:pPr marL="1198563" lvl="2">
              <a:lnSpc>
                <a:spcPct val="100000"/>
              </a:lnSpc>
              <a:spcBef>
                <a:spcPts val="0"/>
              </a:spcBef>
              <a:spcAft>
                <a:spcPts val="0"/>
              </a:spcAft>
            </a:pPr>
            <a:r>
              <a:rPr lang="en-US" sz="5400" dirty="0"/>
              <a:t>B.	Humility to See Myself Accurately</a:t>
            </a:r>
          </a:p>
          <a:p>
            <a:pPr marL="1198563" lvl="2">
              <a:lnSpc>
                <a:spcPct val="100000"/>
              </a:lnSpc>
              <a:spcBef>
                <a:spcPts val="0"/>
              </a:spcBef>
              <a:spcAft>
                <a:spcPts val="0"/>
              </a:spcAft>
            </a:pPr>
            <a:r>
              <a:rPr lang="en-US" sz="5400" dirty="0"/>
              <a:t>C.	Humility to Submit to God’s Ways</a:t>
            </a:r>
          </a:p>
          <a:p>
            <a:pPr lvl="1">
              <a:lnSpc>
                <a:spcPct val="100000"/>
              </a:lnSpc>
            </a:pPr>
            <a:endParaRPr lang="en-US" sz="5400" dirty="0"/>
          </a:p>
        </p:txBody>
      </p:sp>
    </p:spTree>
    <p:extLst>
      <p:ext uri="{BB962C8B-B14F-4D97-AF65-F5344CB8AC3E}">
        <p14:creationId xmlns:p14="http://schemas.microsoft.com/office/powerpoint/2010/main" val="902555503"/>
      </p:ext>
    </p:extLst>
  </p:cSld>
  <p:clrMapOvr>
    <a:masterClrMapping/>
  </p:clrMapOvr>
  <p:timing>
    <p:tnLst>
      <p:par>
        <p:cTn id="1" dur="indefinite" restart="never" nodeType="tmRoot"/>
      </p:par>
    </p:tnLst>
  </p:timing>
</p:sld>
</file>

<file path=ppt/theme/theme1.xml><?xml version="1.0" encoding="utf-8"?>
<a:theme xmlns:a="http://schemas.openxmlformats.org/drawingml/2006/main" name="11_2303_Hungr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605_InsideTheKingdom.potx" id="{7E77B34D-0E66-4834-BBF1-F415AECF7946}" vid="{0EF63DDD-6C9A-4D00-8142-167FBF574F89}"/>
    </a:ext>
  </a:extLst>
</a:theme>
</file>

<file path=ppt/theme/theme2.xml><?xml version="1.0" encoding="utf-8"?>
<a:theme xmlns:a="http://schemas.openxmlformats.org/drawingml/2006/main" name="12_2303_Hungr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605_InsideTheKingdom.potx" id="{7E77B34D-0E66-4834-BBF1-F415AECF7946}" vid="{0EF63DDD-6C9A-4D00-8142-167FBF574F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2602_PureLove</Template>
  <TotalTime>11283</TotalTime>
  <Words>245</Words>
  <Application>Microsoft Office PowerPoint</Application>
  <PresentationFormat>Widescreen</PresentationFormat>
  <Paragraphs>24</Paragraphs>
  <Slides>8</Slides>
  <Notes>4</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vt:i4>
      </vt:variant>
    </vt:vector>
  </HeadingPairs>
  <TitlesOfParts>
    <vt:vector size="12" baseType="lpstr">
      <vt:lpstr>Arial</vt:lpstr>
      <vt:lpstr>Calibri</vt:lpstr>
      <vt:lpstr>11_2303_Hungry</vt:lpstr>
      <vt:lpstr>12_2303_Hungry</vt:lpstr>
      <vt:lpstr>The Power Factor</vt:lpstr>
      <vt:lpstr>PowerPoint Presentation</vt:lpstr>
      <vt:lpstr>PowerPoint Presentation</vt:lpstr>
      <vt:lpstr>I. THE POWER OF HUMILITY</vt:lpstr>
      <vt:lpstr>I. THE POWER OF HUMILITY</vt:lpstr>
      <vt:lpstr>I. THE POWER OF HUMILITY</vt:lpstr>
      <vt:lpstr>Family Communion</vt:lpstr>
      <vt:lpstr>The Power Factor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Factor</dc:title>
  <dc:creator>Ron Proper</dc:creator>
  <cp:lastModifiedBy>Ron Proper</cp:lastModifiedBy>
  <cp:revision>201</cp:revision>
  <dcterms:created xsi:type="dcterms:W3CDTF">2026-01-20T23:29:33Z</dcterms:created>
  <dcterms:modified xsi:type="dcterms:W3CDTF">2026-06-11T13:59:29Z</dcterms:modified>
</cp:coreProperties>
</file>