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0" r:id="rId2"/>
  </p:sldMasterIdLst>
  <p:notesMasterIdLst>
    <p:notesMasterId r:id="rId17"/>
  </p:notesMasterIdLst>
  <p:sldIdLst>
    <p:sldId id="256" r:id="rId3"/>
    <p:sldId id="267" r:id="rId4"/>
    <p:sldId id="273" r:id="rId5"/>
    <p:sldId id="274" r:id="rId6"/>
    <p:sldId id="276" r:id="rId7"/>
    <p:sldId id="261" r:id="rId8"/>
    <p:sldId id="288" r:id="rId9"/>
    <p:sldId id="262" r:id="rId10"/>
    <p:sldId id="279" r:id="rId11"/>
    <p:sldId id="264" r:id="rId12"/>
    <p:sldId id="285" r:id="rId13"/>
    <p:sldId id="286" r:id="rId14"/>
    <p:sldId id="282"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1F692"/>
    <a:srgbClr val="E6ED53"/>
    <a:srgbClr val="EFF47E"/>
    <a:srgbClr val="E5EC4E"/>
    <a:srgbClr val="1F68D9"/>
    <a:srgbClr val="463500"/>
    <a:srgbClr val="B5B4A2"/>
    <a:srgbClr val="C0BBA6"/>
    <a:srgbClr val="FF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4673" autoAdjust="0"/>
  </p:normalViewPr>
  <p:slideViewPr>
    <p:cSldViewPr snapToGrid="0">
      <p:cViewPr varScale="1">
        <p:scale>
          <a:sx n="81" d="100"/>
          <a:sy n="81" d="100"/>
        </p:scale>
        <p:origin x="389"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44D91-3E62-4E47-BBDC-EC5E34692CE9}" type="slidenum">
              <a:rPr lang="en-US" smtClean="0"/>
              <a:t>1</a:t>
            </a:fld>
            <a:endParaRPr lang="en-US"/>
          </a:p>
        </p:txBody>
      </p:sp>
    </p:spTree>
    <p:extLst>
      <p:ext uri="{BB962C8B-B14F-4D97-AF65-F5344CB8AC3E}">
        <p14:creationId xmlns:p14="http://schemas.microsoft.com/office/powerpoint/2010/main" val="59996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54414"/>
            <a:ext cx="12191999" cy="1103586"/>
          </a:xfrm>
          <a:solidFill>
            <a:schemeClr val="bg1">
              <a:alpha val="55000"/>
            </a:schemeClr>
          </a:solidFill>
        </p:spPr>
        <p:txBody>
          <a:bodyPr vert="horz" lIns="91440" tIns="45720" rIns="91440" bIns="45720" rtlCol="0" anchor="ctr">
            <a:noAutofit/>
          </a:bodyPr>
          <a:lstStyle>
            <a:lvl1pPr algn="ctr">
              <a:lnSpc>
                <a:spcPct val="80000"/>
              </a:lnSpc>
              <a:defRPr lang="en-US" sz="7200" b="1" dirty="0">
                <a:solidFill>
                  <a:srgbClr val="1F68D9"/>
                </a:solidFill>
                <a:effectLst>
                  <a:outerShdw blurRad="38100" dist="38100" dir="2700000" algn="tl">
                    <a:srgbClr val="000000">
                      <a:alpha val="43137"/>
                    </a:srgbClr>
                  </a:outerShdw>
                </a:effectLst>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bg1"/>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Click to edit Master subtitle style</a:t>
            </a:r>
            <a:endParaRPr lang="en-US" dirty="0"/>
          </a:p>
        </p:txBody>
      </p:sp>
    </p:spTree>
    <p:extLst>
      <p:ext uri="{BB962C8B-B14F-4D97-AF65-F5344CB8AC3E}">
        <p14:creationId xmlns:p14="http://schemas.microsoft.com/office/powerpoint/2010/main" val="11375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3"/>
            <a:ext cx="12192000" cy="882049"/>
          </a:xfrm>
        </p:spPr>
        <p:txBody>
          <a:bodyPr vert="horz" lIns="91440" tIns="45720" rIns="91440" bIns="45720" rtlCol="0" anchor="ctr">
            <a:noAutofit/>
          </a:bodyPr>
          <a:lstStyle>
            <a:lvl1pPr>
              <a:tabLst>
                <a:tab pos="800100" algn="l"/>
                <a:tab pos="6400800" algn="ctr"/>
                <a:tab pos="11718925" algn="r"/>
              </a:tabLst>
              <a:defRPr lang="en-US" sz="4800" dirty="0">
                <a:solidFill>
                  <a:srgbClr val="1F68D9"/>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882503"/>
            <a:ext cx="12058261" cy="5975498"/>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400" b="1" i="0" kern="1200" dirty="0" smtClean="0">
                <a:solidFill>
                  <a:schemeClr val="accent1"/>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0000"/>
              </a:lnSpc>
              <a:spcBef>
                <a:spcPts val="0"/>
              </a:spcBef>
              <a:spcAft>
                <a:spcPts val="600"/>
              </a:spcAft>
              <a:buFont typeface="Arial" panose="020B0604020202020204" pitchFamily="34" charset="0"/>
              <a:buNone/>
              <a:defRPr lang="en-US" sz="40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0" indent="0" algn="l" defTabSz="685800" rtl="0" eaLnBrk="1" latinLnBrk="0" hangingPunct="1">
              <a:lnSpc>
                <a:spcPct val="80000"/>
              </a:lnSpc>
              <a:spcBef>
                <a:spcPts val="600"/>
              </a:spcBef>
              <a:spcAft>
                <a:spcPts val="600"/>
              </a:spcAft>
              <a:buFont typeface="Arial" panose="020B0604020202020204" pitchFamily="34" charset="0"/>
              <a:buNone/>
              <a:defRPr lang="en-US" sz="3600" b="1" i="0" kern="1200" dirty="0" smtClean="0">
                <a:solidFill>
                  <a:srgbClr val="663300"/>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8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_Title and Content">
    <p:bg>
      <p:bgPr>
        <a:gradFill>
          <a:gsLst>
            <a:gs pos="0">
              <a:srgbClr val="E6ED53"/>
            </a:gs>
            <a:gs pos="100000">
              <a:srgbClr val="F1F69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12117355" cy="1167123"/>
          </a:xfrm>
        </p:spPr>
        <p:txBody>
          <a:bodyPr vert="horz" lIns="91440" tIns="45720" rIns="91440" bIns="45720" rtlCol="0" anchor="ctr">
            <a:noAutofit/>
          </a:bodyPr>
          <a:lstStyle>
            <a:lvl1pPr>
              <a:defRPr lang="en-US" sz="5400" dirty="0">
                <a:solidFill>
                  <a:srgbClr val="1F68D9"/>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dirty="0" smtClean="0"/>
              <a:t>Click to edit Master title style</a:t>
            </a:r>
            <a:endParaRPr lang="en-US" dirty="0"/>
          </a:p>
        </p:txBody>
      </p:sp>
      <p:sp>
        <p:nvSpPr>
          <p:cNvPr id="3" name="Content Placeholder 2"/>
          <p:cNvSpPr>
            <a:spLocks noGrp="1"/>
          </p:cNvSpPr>
          <p:nvPr>
            <p:ph idx="1"/>
          </p:nvPr>
        </p:nvSpPr>
        <p:spPr>
          <a:xfrm>
            <a:off x="74645" y="1162974"/>
            <a:ext cx="12117355" cy="5695025"/>
          </a:xfrm>
        </p:spPr>
        <p:txBody>
          <a:bodyPr vert="horz" lIns="91440" tIns="45720" rIns="91440" bIns="45720" rtlCol="0">
            <a:normAutofit/>
          </a:bodyPr>
          <a:lstStyle>
            <a:lvl1pPr>
              <a:spcAft>
                <a:spcPts val="600"/>
              </a:spcAft>
              <a:defRPr lang="en-US" sz="3600" b="1" kern="1200" dirty="0" smtClean="0">
                <a:solidFill>
                  <a:srgbClr val="663300"/>
                </a:solidFill>
                <a:effectLst>
                  <a:outerShdw blurRad="38100" dist="38100" dir="2700000" algn="tl">
                    <a:srgbClr val="000000">
                      <a:alpha val="43137"/>
                    </a:srgbClr>
                  </a:outerShdw>
                </a:effectLst>
                <a:latin typeface="+mn-lt"/>
                <a:ea typeface="+mn-ea"/>
                <a:cs typeface="+mn-cs"/>
              </a:defRPr>
            </a:lvl1pPr>
            <a:lvl2pPr>
              <a:defRPr lang="en-US" dirty="0" smtClean="0">
                <a:effectLst>
                  <a:outerShdw blurRad="38100" dist="38100" dir="2700000" algn="tl">
                    <a:srgbClr val="000000">
                      <a:alpha val="43137"/>
                    </a:srgbClr>
                  </a:outerShdw>
                </a:effectLst>
              </a:defRPr>
            </a:lvl2pPr>
            <a:lvl3pPr>
              <a:defRPr lang="en-US" dirty="0" smtClean="0">
                <a:solidFill>
                  <a:schemeClr val="accent4"/>
                </a:solidFill>
                <a:effectLst>
                  <a:outerShdw blurRad="38100" dist="38100" dir="2700000" algn="tl">
                    <a:srgbClr val="000000">
                      <a:alpha val="43137"/>
                    </a:srgbClr>
                  </a:outerShdw>
                </a:effectLst>
              </a:defRPr>
            </a:lvl3pPr>
            <a:lvl4pPr>
              <a:defRPr lang="en-US" dirty="0"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0" lvl="0" indent="0" algn="l" defTabSz="514350" rtl="0" eaLnBrk="1" latinLnBrk="0" hangingPunct="1">
              <a:lnSpc>
                <a:spcPct val="85000"/>
              </a:lnSpc>
              <a:spcBef>
                <a:spcPts val="0"/>
              </a:spcBef>
              <a:spcAft>
                <a:spcPts val="1200"/>
              </a:spcAft>
              <a:buFont typeface="Arial" panose="020B0604020202020204" pitchFamily="34" charset="0"/>
              <a:buNone/>
              <a:tabLst>
                <a:tab pos="1770063" algn="l"/>
              </a:tabLst>
            </a:pPr>
            <a:r>
              <a:rPr lang="en-US" dirty="0" smtClean="0"/>
              <a:t>Click to edit Master text styles</a:t>
            </a:r>
          </a:p>
          <a:p>
            <a:pPr marL="457200" lvl="1" defTabSz="685800">
              <a:lnSpc>
                <a:spcPct val="85000"/>
              </a:lnSpc>
              <a:spcBef>
                <a:spcPts val="0"/>
              </a:spcBef>
              <a:spcAft>
                <a:spcPts val="600"/>
              </a:spcAft>
            </a:pPr>
            <a:r>
              <a:rPr lang="en-US" dirty="0" smtClean="0"/>
              <a:t>Second level</a:t>
            </a:r>
          </a:p>
          <a:p>
            <a:pPr marL="625475" lvl="2" defTabSz="685800">
              <a:lnSpc>
                <a:spcPct val="80000"/>
              </a:lnSpc>
              <a:spcBef>
                <a:spcPts val="0"/>
              </a:spcBef>
            </a:pPr>
            <a:r>
              <a:rPr lang="en-US" dirty="0" smtClean="0"/>
              <a:t>Third level</a:t>
            </a:r>
          </a:p>
          <a:p>
            <a:pPr lvl="3" defTabSz="685800"/>
            <a:r>
              <a:rPr lang="en-US" dirty="0" smtClean="0"/>
              <a:t>Fourth level</a:t>
            </a:r>
          </a:p>
          <a:p>
            <a:pPr lvl="4" defTabSz="685800"/>
            <a:r>
              <a:rPr lang="en-US" dirty="0" smtClean="0"/>
              <a:t>Fifth level</a:t>
            </a:r>
            <a:endParaRPr lang="en-US" dirty="0"/>
          </a:p>
        </p:txBody>
      </p:sp>
      <p:sp>
        <p:nvSpPr>
          <p:cNvPr id="4" name="Text Placeholder 5"/>
          <p:cNvSpPr>
            <a:spLocks noGrp="1"/>
          </p:cNvSpPr>
          <p:nvPr>
            <p:ph type="body" sz="quarter" idx="11"/>
          </p:nvPr>
        </p:nvSpPr>
        <p:spPr>
          <a:xfrm>
            <a:off x="0" y="5362112"/>
            <a:ext cx="12192000" cy="1495888"/>
          </a:xfrm>
          <a:gradFill flip="none" rotWithShape="1">
            <a:gsLst>
              <a:gs pos="0">
                <a:srgbClr val="E5EC4E"/>
              </a:gs>
              <a:gs pos="100000">
                <a:srgbClr val="F1F692"/>
              </a:gs>
            </a:gsLst>
            <a:lin ang="5400000" scaled="1"/>
            <a:tileRect/>
          </a:gradFill>
        </p:spPr>
        <p:txBody>
          <a:bodyPr vert="horz" lIns="91440" tIns="45720" rIns="91440" bIns="45720" rtlCol="0" anchor="b">
            <a:noAutofit/>
          </a:bodyPr>
          <a:lstStyle>
            <a:lvl1pPr>
              <a:defRPr lang="en-US" sz="3600" dirty="0" smtClean="0">
                <a:solidFill>
                  <a:srgbClr val="1F68D9"/>
                </a:solidFill>
                <a:effectLst>
                  <a:outerShdw blurRad="38100" dist="38100" dir="2700000" algn="tl">
                    <a:srgbClr val="000000">
                      <a:alpha val="43137"/>
                    </a:srgbClr>
                  </a:outerShdw>
                </a:effectLst>
              </a:defRPr>
            </a:lvl1pPr>
          </a:lstStyle>
          <a:p>
            <a:pPr lvl="0"/>
            <a:r>
              <a:rPr lang="en-US" dirty="0" smtClean="0"/>
              <a:t>Click to edit Master text styles</a:t>
            </a:r>
          </a:p>
        </p:txBody>
      </p:sp>
    </p:spTree>
    <p:extLst>
      <p:ext uri="{BB962C8B-B14F-4D97-AF65-F5344CB8AC3E}">
        <p14:creationId xmlns:p14="http://schemas.microsoft.com/office/powerpoint/2010/main" val="19986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1158244"/>
          </a:xfrm>
        </p:spPr>
        <p:txBody>
          <a:bodyPr vert="horz" lIns="91440" tIns="45720" rIns="91440" bIns="45720" rtlCol="0" anchor="ctr">
            <a:noAutofit/>
          </a:bodyPr>
          <a:lstStyle>
            <a:lvl1pPr marL="804863" indent="-804863">
              <a:defRPr lang="en-US" sz="5400" dirty="0">
                <a:solidFill>
                  <a:srgbClr val="1F68D9"/>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dirty="0" smtClean="0"/>
              <a:t>Click to edit Master title style</a:t>
            </a:r>
            <a:endParaRPr lang="en-US" dirty="0"/>
          </a:p>
        </p:txBody>
      </p:sp>
      <p:sp>
        <p:nvSpPr>
          <p:cNvPr id="4" name="Text Placeholder 3"/>
          <p:cNvSpPr>
            <a:spLocks noGrp="1"/>
          </p:cNvSpPr>
          <p:nvPr>
            <p:ph type="body" sz="quarter" idx="10"/>
          </p:nvPr>
        </p:nvSpPr>
        <p:spPr>
          <a:xfrm>
            <a:off x="74612" y="1154097"/>
            <a:ext cx="12042775" cy="3826276"/>
          </a:xfrm>
        </p:spPr>
        <p:txBody>
          <a:bodyPr vert="horz" lIns="91440" tIns="45720" rIns="91440" bIns="45720" rtlCol="0">
            <a:normAutofit/>
          </a:bodyPr>
          <a:lstStyle>
            <a:lvl1pPr>
              <a:defRPr lang="en-US" sz="4400" i="0" dirty="0" smtClean="0">
                <a:solidFill>
                  <a:schemeClr val="accent1">
                    <a:lumMod val="75000"/>
                  </a:schemeClr>
                </a:solidFill>
                <a:effectLst>
                  <a:outerShdw blurRad="38100" dist="38100" dir="2700000" algn="tl">
                    <a:srgbClr val="000000">
                      <a:alpha val="43137"/>
                    </a:srgbClr>
                  </a:outerShdw>
                </a:effectLst>
              </a:defRPr>
            </a:lvl1pPr>
            <a:lvl2pPr>
              <a:lnSpc>
                <a:spcPct val="80000"/>
              </a:lnSpc>
              <a:defRPr lang="en-US" sz="4000" dirty="0" smtClean="0">
                <a:effectLst>
                  <a:outerShdw blurRad="38100" dist="38100" dir="2700000" algn="tl">
                    <a:srgbClr val="000000">
                      <a:alpha val="43137"/>
                    </a:srgbClr>
                  </a:outerShdw>
                </a:effectLst>
              </a:defRPr>
            </a:lvl2pPr>
            <a:lvl3pPr>
              <a:defRPr lang="en-US" dirty="0" smtClean="0">
                <a:solidFill>
                  <a:schemeClr val="accent4">
                    <a:lumMod val="75000"/>
                  </a:schemeClr>
                </a:solidFill>
                <a:effectLst>
                  <a:outerShdw blurRad="38100" dist="38100" dir="2700000" algn="tl">
                    <a:srgbClr val="000000">
                      <a:alpha val="43137"/>
                    </a:srgbClr>
                  </a:outerShdw>
                </a:effectLst>
              </a:defRPr>
            </a:lvl3pPr>
            <a:lvl4pPr>
              <a:defRPr lang="en-US" dirty="0"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284163" lvl="0" indent="-6350" defTabSz="685800">
              <a:lnSpc>
                <a:spcPct val="80000"/>
              </a:lnSpc>
              <a:spcBef>
                <a:spcPts val="0"/>
              </a:spcBef>
              <a:spcAft>
                <a:spcPts val="1200"/>
              </a:spcAft>
              <a:tabLst>
                <a:tab pos="1770063" algn="l"/>
              </a:tabLst>
            </a:pPr>
            <a:r>
              <a:rPr lang="en-US" dirty="0" smtClean="0"/>
              <a:t>Click to edit Master text styles</a:t>
            </a:r>
          </a:p>
          <a:p>
            <a:pPr marL="457200" lvl="1" defTabSz="685800">
              <a:lnSpc>
                <a:spcPct val="85000"/>
              </a:lnSpc>
              <a:spcBef>
                <a:spcPts val="0"/>
              </a:spcBef>
              <a:spcAft>
                <a:spcPts val="600"/>
              </a:spcAft>
            </a:pPr>
            <a:r>
              <a:rPr lang="en-US" dirty="0" smtClean="0"/>
              <a:t>Second level</a:t>
            </a:r>
          </a:p>
          <a:p>
            <a:pPr marL="625475" lvl="2" defTabSz="685800">
              <a:lnSpc>
                <a:spcPct val="80000"/>
              </a:lnSpc>
              <a:spcBef>
                <a:spcPts val="600"/>
              </a:spcBef>
              <a:spcAft>
                <a:spcPts val="600"/>
              </a:spcAft>
            </a:pPr>
            <a:r>
              <a:rPr lang="en-US" dirty="0" smtClean="0"/>
              <a:t>Third level</a:t>
            </a:r>
          </a:p>
          <a:p>
            <a:pPr lvl="3" defTabSz="685800"/>
            <a:r>
              <a:rPr lang="en-US" dirty="0" smtClean="0"/>
              <a:t>Fourth level</a:t>
            </a:r>
          </a:p>
          <a:p>
            <a:pPr lvl="4" defTabSz="685800"/>
            <a:r>
              <a:rPr lang="en-US" dirty="0" smtClean="0"/>
              <a:t>Fifth level</a:t>
            </a:r>
            <a:endParaRPr lang="en-US" dirty="0"/>
          </a:p>
        </p:txBody>
      </p:sp>
      <p:sp>
        <p:nvSpPr>
          <p:cNvPr id="6" name="Text Placeholder 5"/>
          <p:cNvSpPr>
            <a:spLocks noGrp="1"/>
          </p:cNvSpPr>
          <p:nvPr>
            <p:ph type="body" sz="quarter" idx="11"/>
          </p:nvPr>
        </p:nvSpPr>
        <p:spPr>
          <a:xfrm>
            <a:off x="0" y="4980373"/>
            <a:ext cx="12192000" cy="1877627"/>
          </a:xfrm>
          <a:gradFill flip="none" rotWithShape="1">
            <a:gsLst>
              <a:gs pos="0">
                <a:srgbClr val="E5EC4E"/>
              </a:gs>
              <a:gs pos="100000">
                <a:srgbClr val="F1F692"/>
              </a:gs>
            </a:gsLst>
            <a:lin ang="5400000" scaled="1"/>
            <a:tileRect/>
          </a:gradFill>
        </p:spPr>
        <p:txBody>
          <a:bodyPr vert="horz" lIns="91440" tIns="45720" rIns="91440" bIns="45720" rtlCol="0" anchor="b">
            <a:noAutofit/>
          </a:bodyPr>
          <a:lstStyle>
            <a:lvl1pPr>
              <a:defRPr lang="en-US" sz="3600" dirty="0" smtClean="0">
                <a:solidFill>
                  <a:srgbClr val="1F68D9"/>
                </a:solidFill>
                <a:effectLst>
                  <a:outerShdw blurRad="38100" dist="38100" dir="2700000" algn="tl">
                    <a:srgbClr val="000000">
                      <a:alpha val="43137"/>
                    </a:srgbClr>
                  </a:outerShdw>
                </a:effectLst>
              </a:defRPr>
            </a:lvl1pPr>
          </a:lstStyle>
          <a:p>
            <a:pPr lvl="0"/>
            <a:r>
              <a:rPr lang="en-US" dirty="0" smtClean="0"/>
              <a:t>Click to edit Master text styles</a:t>
            </a:r>
          </a:p>
        </p:txBody>
      </p:sp>
    </p:spTree>
    <p:extLst>
      <p:ext uri="{BB962C8B-B14F-4D97-AF65-F5344CB8AC3E}">
        <p14:creationId xmlns:p14="http://schemas.microsoft.com/office/powerpoint/2010/main" val="2221754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54414"/>
            <a:ext cx="12191999" cy="1103586"/>
          </a:xfrm>
          <a:solidFill>
            <a:schemeClr val="bg1">
              <a:alpha val="55000"/>
            </a:schemeClr>
          </a:solidFill>
        </p:spPr>
        <p:txBody>
          <a:bodyPr vert="horz" lIns="91440" tIns="45720" rIns="91440" bIns="45720" rtlCol="0" anchor="ctr">
            <a:noAutofit/>
          </a:bodyPr>
          <a:lstStyle>
            <a:lvl1pPr algn="ctr">
              <a:lnSpc>
                <a:spcPct val="80000"/>
              </a:lnSpc>
              <a:defRPr lang="en-US" sz="7200" b="1" dirty="0">
                <a:solidFill>
                  <a:srgbClr val="1F68D9"/>
                </a:solidFill>
                <a:effectLst>
                  <a:outerShdw blurRad="38100" dist="38100" dir="2700000" algn="tl">
                    <a:srgbClr val="000000">
                      <a:alpha val="43137"/>
                    </a:srgbClr>
                  </a:outerShdw>
                </a:effectLst>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bg1"/>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Click to edit Master subtitle style</a:t>
            </a:r>
            <a:endParaRPr lang="en-US" dirty="0"/>
          </a:p>
        </p:txBody>
      </p:sp>
    </p:spTree>
    <p:extLst>
      <p:ext uri="{BB962C8B-B14F-4D97-AF65-F5344CB8AC3E}">
        <p14:creationId xmlns:p14="http://schemas.microsoft.com/office/powerpoint/2010/main" val="2807360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3"/>
            <a:ext cx="12192000" cy="1193866"/>
          </a:xfrm>
        </p:spPr>
        <p:txBody>
          <a:bodyPr vert="horz" lIns="91440" tIns="45720" rIns="91440" bIns="45720" rtlCol="0" anchor="ctr">
            <a:noAutofit/>
          </a:bodyPr>
          <a:lstStyle>
            <a:lvl1pPr>
              <a:tabLst>
                <a:tab pos="800100" algn="l"/>
                <a:tab pos="6400800" algn="ctr"/>
                <a:tab pos="11718925" algn="r"/>
              </a:tabLst>
              <a:defRPr lang="en-US" sz="5400" dirty="0">
                <a:solidFill>
                  <a:srgbClr val="1F68D9"/>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1194319"/>
            <a:ext cx="12058261" cy="5663681"/>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400" b="1" i="0" kern="1200" dirty="0" smtClean="0">
                <a:solidFill>
                  <a:schemeClr val="accent3"/>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0000"/>
              </a:lnSpc>
              <a:spcBef>
                <a:spcPts val="0"/>
              </a:spcBef>
              <a:spcAft>
                <a:spcPts val="600"/>
              </a:spcAft>
              <a:buFont typeface="Arial" panose="020B0604020202020204" pitchFamily="34" charset="0"/>
              <a:buNone/>
              <a:defRPr lang="en-US" sz="40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0" indent="0" algn="l" defTabSz="685800" rtl="0" eaLnBrk="1" latinLnBrk="0" hangingPunct="1">
              <a:lnSpc>
                <a:spcPct val="80000"/>
              </a:lnSpc>
              <a:spcBef>
                <a:spcPts val="600"/>
              </a:spcBef>
              <a:spcAft>
                <a:spcPts val="600"/>
              </a:spcAft>
              <a:buFont typeface="Arial" panose="020B0604020202020204" pitchFamily="34" charset="0"/>
              <a:buNone/>
              <a:defRPr lang="en-US" sz="4000" b="1" i="0" kern="1200" dirty="0" smtClean="0">
                <a:solidFill>
                  <a:srgbClr val="663300"/>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012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e_Title and Content">
    <p:bg>
      <p:bgPr>
        <a:gradFill>
          <a:gsLst>
            <a:gs pos="0">
              <a:srgbClr val="E6ED53"/>
            </a:gs>
            <a:gs pos="100000">
              <a:srgbClr val="F1F69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149"/>
            <a:ext cx="12192000" cy="1167123"/>
          </a:xfrm>
        </p:spPr>
        <p:txBody>
          <a:bodyPr vert="horz" lIns="91440" tIns="45720" rIns="91440" bIns="45720" rtlCol="0" anchor="ctr">
            <a:noAutofit/>
          </a:bodyPr>
          <a:lstStyle>
            <a:lvl1pPr>
              <a:defRPr lang="en-US" sz="5400" dirty="0">
                <a:solidFill>
                  <a:srgbClr val="1F68D9"/>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dirty="0" smtClean="0"/>
              <a:t>Click to edit Master title style</a:t>
            </a:r>
            <a:endParaRPr lang="en-US" dirty="0"/>
          </a:p>
        </p:txBody>
      </p:sp>
      <p:sp>
        <p:nvSpPr>
          <p:cNvPr id="3" name="Content Placeholder 2"/>
          <p:cNvSpPr>
            <a:spLocks noGrp="1"/>
          </p:cNvSpPr>
          <p:nvPr>
            <p:ph idx="1"/>
          </p:nvPr>
        </p:nvSpPr>
        <p:spPr>
          <a:xfrm>
            <a:off x="74645" y="1162974"/>
            <a:ext cx="12117355" cy="5695025"/>
          </a:xfrm>
        </p:spPr>
        <p:txBody>
          <a:bodyPr vert="horz" lIns="91440" tIns="45720" rIns="91440" bIns="45720" rtlCol="0">
            <a:normAutofit/>
          </a:bodyPr>
          <a:lstStyle>
            <a:lvl1pPr>
              <a:defRPr lang="en-US" sz="4400" i="0" dirty="0" smtClean="0">
                <a:solidFill>
                  <a:schemeClr val="accent1">
                    <a:lumMod val="75000"/>
                  </a:schemeClr>
                </a:solidFill>
                <a:effectLst>
                  <a:outerShdw blurRad="38100" dist="38100" dir="2700000" algn="tl">
                    <a:srgbClr val="000000">
                      <a:alpha val="43137"/>
                    </a:srgbClr>
                  </a:outerShdw>
                </a:effectLst>
              </a:defRPr>
            </a:lvl1pPr>
            <a:lvl2pPr>
              <a:lnSpc>
                <a:spcPct val="80000"/>
              </a:lnSpc>
              <a:defRPr lang="en-US" sz="4000" dirty="0" smtClean="0">
                <a:effectLst>
                  <a:outerShdw blurRad="38100" dist="38100" dir="2700000" algn="tl">
                    <a:srgbClr val="000000">
                      <a:alpha val="43137"/>
                    </a:srgbClr>
                  </a:outerShdw>
                </a:effectLst>
              </a:defRPr>
            </a:lvl2pPr>
            <a:lvl3pPr>
              <a:spcBef>
                <a:spcPts val="0"/>
              </a:spcBef>
              <a:defRPr lang="en-US" i="0" dirty="0" smtClean="0">
                <a:solidFill>
                  <a:srgbClr val="663300"/>
                </a:solidFill>
                <a:effectLst>
                  <a:outerShdw blurRad="38100" dist="38100" dir="2700000" algn="tl">
                    <a:srgbClr val="000000">
                      <a:alpha val="43137"/>
                    </a:srgbClr>
                  </a:outerShdw>
                </a:effectLst>
              </a:defRPr>
            </a:lvl3pPr>
            <a:lvl4pPr>
              <a:defRPr lang="en-US" dirty="0"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284163" lvl="0" indent="-6350" defTabSz="685800">
              <a:lnSpc>
                <a:spcPct val="80000"/>
              </a:lnSpc>
              <a:spcBef>
                <a:spcPts val="0"/>
              </a:spcBef>
              <a:spcAft>
                <a:spcPts val="1200"/>
              </a:spcAft>
              <a:tabLst>
                <a:tab pos="1770063" algn="l"/>
              </a:tabLst>
            </a:pPr>
            <a:r>
              <a:rPr lang="en-US" dirty="0" smtClean="0"/>
              <a:t>Click to edit Master text styles</a:t>
            </a:r>
          </a:p>
          <a:p>
            <a:pPr marL="457200" lvl="1" defTabSz="685800">
              <a:lnSpc>
                <a:spcPct val="85000"/>
              </a:lnSpc>
              <a:spcBef>
                <a:spcPts val="0"/>
              </a:spcBef>
              <a:spcAft>
                <a:spcPts val="600"/>
              </a:spcAft>
            </a:pPr>
            <a:r>
              <a:rPr lang="en-US" dirty="0" smtClean="0"/>
              <a:t>Second level</a:t>
            </a:r>
          </a:p>
          <a:p>
            <a:pPr marL="0" lvl="2" defTabSz="685800">
              <a:lnSpc>
                <a:spcPct val="80000"/>
              </a:lnSpc>
              <a:spcBef>
                <a:spcPts val="600"/>
              </a:spcBef>
              <a:spcAft>
                <a:spcPts val="600"/>
              </a:spcAft>
            </a:pPr>
            <a:r>
              <a:rPr lang="en-US" dirty="0" smtClean="0"/>
              <a:t>Third level</a:t>
            </a:r>
          </a:p>
          <a:p>
            <a:pPr lvl="3" defTabSz="685800"/>
            <a:r>
              <a:rPr lang="en-US" dirty="0" smtClean="0"/>
              <a:t>Fourth level</a:t>
            </a:r>
          </a:p>
          <a:p>
            <a:pPr lvl="4" defTabSz="685800"/>
            <a:r>
              <a:rPr lang="en-US" dirty="0" smtClean="0"/>
              <a:t>Fifth level</a:t>
            </a:r>
            <a:endParaRPr lang="en-US" dirty="0"/>
          </a:p>
        </p:txBody>
      </p:sp>
      <p:sp>
        <p:nvSpPr>
          <p:cNvPr id="4" name="Text Placeholder 5"/>
          <p:cNvSpPr>
            <a:spLocks noGrp="1"/>
          </p:cNvSpPr>
          <p:nvPr>
            <p:ph type="body" sz="quarter" idx="11"/>
          </p:nvPr>
        </p:nvSpPr>
        <p:spPr>
          <a:xfrm>
            <a:off x="0" y="5362112"/>
            <a:ext cx="12192000" cy="1495888"/>
          </a:xfrm>
          <a:gradFill flip="none" rotWithShape="1">
            <a:gsLst>
              <a:gs pos="0">
                <a:srgbClr val="E5EC4E"/>
              </a:gs>
              <a:gs pos="100000">
                <a:srgbClr val="F1F692"/>
              </a:gs>
            </a:gsLst>
            <a:lin ang="5400000" scaled="1"/>
            <a:tileRect/>
          </a:gradFill>
        </p:spPr>
        <p:txBody>
          <a:bodyPr vert="horz" lIns="91440" tIns="45720" rIns="91440" bIns="45720" rtlCol="0" anchor="b">
            <a:noAutofit/>
          </a:bodyPr>
          <a:lstStyle>
            <a:lvl1pPr>
              <a:defRPr lang="en-US" sz="3600" dirty="0" smtClean="0">
                <a:solidFill>
                  <a:srgbClr val="1F68D9"/>
                </a:solidFill>
                <a:effectLst>
                  <a:outerShdw blurRad="38100" dist="38100" dir="2700000" algn="tl">
                    <a:srgbClr val="000000">
                      <a:alpha val="43137"/>
                    </a:srgbClr>
                  </a:outerShdw>
                </a:effectLst>
              </a:defRPr>
            </a:lvl1pPr>
          </a:lstStyle>
          <a:p>
            <a:pPr lvl="0"/>
            <a:r>
              <a:rPr lang="en-US" dirty="0" smtClean="0"/>
              <a:t>Click to edit Master text styles</a:t>
            </a:r>
          </a:p>
        </p:txBody>
      </p:sp>
    </p:spTree>
    <p:extLst>
      <p:ext uri="{BB962C8B-B14F-4D97-AF65-F5344CB8AC3E}">
        <p14:creationId xmlns:p14="http://schemas.microsoft.com/office/powerpoint/2010/main" val="3896246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bg>
      <p:bgPr>
        <a:gradFill>
          <a:gsLst>
            <a:gs pos="0">
              <a:srgbClr val="E6ED53"/>
            </a:gs>
            <a:gs pos="100000">
              <a:srgbClr val="F1F69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1158244"/>
          </a:xfrm>
        </p:spPr>
        <p:txBody>
          <a:bodyPr vert="horz" lIns="91440" tIns="45720" rIns="91440" bIns="45720" rtlCol="0" anchor="ctr">
            <a:noAutofit/>
          </a:bodyPr>
          <a:lstStyle>
            <a:lvl1pPr>
              <a:defRPr lang="en-US" sz="4800" dirty="0">
                <a:solidFill>
                  <a:srgbClr val="1F68D9"/>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dirty="0" smtClean="0"/>
              <a:t>Click to edit Master title style</a:t>
            </a:r>
            <a:endParaRPr lang="en-US" dirty="0"/>
          </a:p>
        </p:txBody>
      </p:sp>
      <p:sp>
        <p:nvSpPr>
          <p:cNvPr id="4" name="Text Placeholder 3"/>
          <p:cNvSpPr>
            <a:spLocks noGrp="1"/>
          </p:cNvSpPr>
          <p:nvPr>
            <p:ph type="body" sz="quarter" idx="10"/>
          </p:nvPr>
        </p:nvSpPr>
        <p:spPr>
          <a:xfrm>
            <a:off x="74612" y="1154096"/>
            <a:ext cx="12042775" cy="5703903"/>
          </a:xfrm>
        </p:spPr>
        <p:txBody>
          <a:bodyPr vert="horz" lIns="91440" tIns="45720" rIns="91440" bIns="45720" rtlCol="0">
            <a:normAutofit/>
          </a:bodyPr>
          <a:lstStyle>
            <a:lvl1pPr marL="6350" indent="-6350">
              <a:defRPr lang="en-US" sz="3600" b="1" i="0" kern="1200" dirty="0" smtClean="0">
                <a:solidFill>
                  <a:srgbClr val="663300"/>
                </a:solidFill>
                <a:effectLst>
                  <a:outerShdw blurRad="38100" dist="38100" dir="2700000" algn="tl">
                    <a:srgbClr val="000000">
                      <a:alpha val="43137"/>
                    </a:srgbClr>
                  </a:outerShdw>
                </a:effectLst>
                <a:latin typeface="+mn-lt"/>
                <a:ea typeface="+mn-ea"/>
                <a:cs typeface="+mn-cs"/>
              </a:defRPr>
            </a:lvl1pPr>
            <a:lvl2pPr>
              <a:defRPr lang="en-US" sz="3600" dirty="0" smtClean="0">
                <a:effectLst>
                  <a:outerShdw blurRad="38100" dist="38100" dir="2700000" algn="tl">
                    <a:srgbClr val="000000">
                      <a:alpha val="43137"/>
                    </a:srgbClr>
                  </a:outerShdw>
                </a:effectLst>
              </a:defRPr>
            </a:lvl2pPr>
            <a:lvl3pPr>
              <a:defRPr lang="en-US" sz="3600" b="1" i="0" kern="1200" dirty="0" smtClean="0">
                <a:solidFill>
                  <a:srgbClr val="663300"/>
                </a:solidFill>
                <a:effectLst>
                  <a:outerShdw blurRad="38100" dist="38100" dir="2700000" algn="tl">
                    <a:srgbClr val="000000">
                      <a:alpha val="43137"/>
                    </a:srgbClr>
                  </a:outerShdw>
                </a:effectLst>
                <a:latin typeface="+mn-lt"/>
                <a:ea typeface="+mn-ea"/>
                <a:cs typeface="+mn-cs"/>
              </a:defRPr>
            </a:lvl3pPr>
            <a:lvl4pPr>
              <a:defRPr lang="en-US" dirty="0"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0" lvl="2" indent="0" algn="l" defTabSz="685800" rtl="0" eaLnBrk="1" latinLnBrk="0" hangingPunct="1">
              <a:lnSpc>
                <a:spcPct val="80000"/>
              </a:lnSpc>
              <a:spcBef>
                <a:spcPts val="600"/>
              </a:spcBef>
              <a:spcAft>
                <a:spcPts val="600"/>
              </a:spcAft>
              <a:buFont typeface="Arial" panose="020B0604020202020204" pitchFamily="34" charset="0"/>
              <a:buNone/>
              <a:tabLst>
                <a:tab pos="1770063" algn="l"/>
              </a:tabLst>
            </a:pPr>
            <a:r>
              <a:rPr lang="en-US" dirty="0" smtClean="0"/>
              <a:t>Click to edit Master text styles</a:t>
            </a:r>
          </a:p>
          <a:p>
            <a:pPr marL="457200" lvl="1" defTabSz="685800">
              <a:lnSpc>
                <a:spcPct val="85000"/>
              </a:lnSpc>
              <a:spcBef>
                <a:spcPts val="0"/>
              </a:spcBef>
              <a:spcAft>
                <a:spcPts val="600"/>
              </a:spcAft>
            </a:pPr>
            <a:r>
              <a:rPr lang="en-US" dirty="0" smtClean="0"/>
              <a:t>Second level</a:t>
            </a:r>
          </a:p>
          <a:p>
            <a:pPr marL="0" lvl="2" defTabSz="685800">
              <a:lnSpc>
                <a:spcPct val="80000"/>
              </a:lnSpc>
              <a:spcBef>
                <a:spcPts val="600"/>
              </a:spcBef>
              <a:spcAft>
                <a:spcPts val="600"/>
              </a:spcAft>
            </a:pPr>
            <a:r>
              <a:rPr lang="en-US" dirty="0" smtClean="0"/>
              <a:t>Third level</a:t>
            </a:r>
          </a:p>
          <a:p>
            <a:pPr lvl="3" defTabSz="685800"/>
            <a:r>
              <a:rPr lang="en-US" dirty="0" smtClean="0"/>
              <a:t>Fourth level</a:t>
            </a:r>
          </a:p>
          <a:p>
            <a:pPr lvl="4" defTabSz="685800"/>
            <a:r>
              <a:rPr lang="en-US" dirty="0" smtClean="0"/>
              <a:t>Fifth level</a:t>
            </a:r>
            <a:endParaRPr lang="en-US" dirty="0"/>
          </a:p>
        </p:txBody>
      </p:sp>
      <p:sp>
        <p:nvSpPr>
          <p:cNvPr id="6" name="Text Placeholder 5"/>
          <p:cNvSpPr>
            <a:spLocks noGrp="1"/>
          </p:cNvSpPr>
          <p:nvPr>
            <p:ph type="body" sz="quarter" idx="11"/>
          </p:nvPr>
        </p:nvSpPr>
        <p:spPr>
          <a:xfrm>
            <a:off x="0" y="5983550"/>
            <a:ext cx="12192000" cy="874450"/>
          </a:xfrm>
          <a:gradFill flip="none" rotWithShape="1">
            <a:gsLst>
              <a:gs pos="0">
                <a:srgbClr val="E5EC4E"/>
              </a:gs>
              <a:gs pos="100000">
                <a:srgbClr val="F1F692"/>
              </a:gs>
            </a:gsLst>
            <a:lin ang="5400000" scaled="1"/>
            <a:tileRect/>
          </a:gradFill>
        </p:spPr>
        <p:txBody>
          <a:bodyPr vert="horz" lIns="91440" tIns="45720" rIns="91440" bIns="45720" rtlCol="0" anchor="b">
            <a:noAutofit/>
          </a:bodyPr>
          <a:lstStyle>
            <a:lvl1pPr>
              <a:defRPr lang="en-US" sz="3600" dirty="0" smtClean="0">
                <a:solidFill>
                  <a:srgbClr val="1F68D9"/>
                </a:solidFill>
                <a:effectLst>
                  <a:outerShdw blurRad="38100" dist="38100" dir="2700000" algn="tl">
                    <a:srgbClr val="000000">
                      <a:alpha val="43137"/>
                    </a:srgbClr>
                  </a:outerShdw>
                </a:effectLst>
              </a:defRPr>
            </a:lvl1pPr>
          </a:lstStyle>
          <a:p>
            <a:pPr lvl="0"/>
            <a:r>
              <a:rPr lang="en-US" dirty="0" smtClean="0"/>
              <a:t>Click to edit Master text styles</a:t>
            </a:r>
          </a:p>
        </p:txBody>
      </p:sp>
    </p:spTree>
    <p:extLst>
      <p:ext uri="{BB962C8B-B14F-4D97-AF65-F5344CB8AC3E}">
        <p14:creationId xmlns:p14="http://schemas.microsoft.com/office/powerpoint/2010/main" val="1465546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739775" lvl="0" indent="-692150" defTabSz="685800">
              <a:lnSpc>
                <a:spcPct val="85000"/>
              </a:lnSpc>
              <a:spcBef>
                <a:spcPts val="0"/>
              </a:spcBef>
              <a:spcAft>
                <a:spcPts val="1200"/>
              </a:spcAft>
              <a:tabLst>
                <a:tab pos="1770063" algn="l"/>
              </a:tabLst>
            </a:pPr>
            <a:r>
              <a:rPr lang="en-US" smtClean="0"/>
              <a:t>Click to edit Master text styles</a:t>
            </a:r>
          </a:p>
          <a:p>
            <a:pPr marL="739775" lvl="1" indent="-692150" defTabSz="685800">
              <a:lnSpc>
                <a:spcPct val="85000"/>
              </a:lnSpc>
              <a:spcBef>
                <a:spcPts val="0"/>
              </a:spcBef>
              <a:spcAft>
                <a:spcPts val="1200"/>
              </a:spcAft>
              <a:tabLst>
                <a:tab pos="1770063" algn="l"/>
              </a:tabLst>
            </a:pPr>
            <a:r>
              <a:rPr lang="en-US" smtClean="0"/>
              <a:t>Second level</a:t>
            </a:r>
          </a:p>
          <a:p>
            <a:pPr marL="739775" lvl="2" indent="-692150" defTabSz="685800">
              <a:lnSpc>
                <a:spcPct val="85000"/>
              </a:lnSpc>
              <a:spcBef>
                <a:spcPts val="0"/>
              </a:spcBef>
              <a:spcAft>
                <a:spcPts val="1200"/>
              </a:spcAft>
              <a:tabLst>
                <a:tab pos="1770063" algn="l"/>
              </a:tabLst>
            </a:pPr>
            <a:r>
              <a:rPr lang="en-US" smtClean="0"/>
              <a:t>Third level</a:t>
            </a:r>
          </a:p>
          <a:p>
            <a:pPr marL="739775" lvl="3" indent="-692150" defTabSz="685800">
              <a:lnSpc>
                <a:spcPct val="85000"/>
              </a:lnSpc>
              <a:spcBef>
                <a:spcPts val="0"/>
              </a:spcBef>
              <a:spcAft>
                <a:spcPts val="1200"/>
              </a:spcAft>
              <a:tabLst>
                <a:tab pos="1770063" algn="l"/>
              </a:tabLst>
            </a:pPr>
            <a:r>
              <a:rPr lang="en-US" smtClean="0"/>
              <a:t>Fourth level</a:t>
            </a:r>
          </a:p>
          <a:p>
            <a:pPr marL="739775" lvl="4" indent="-692150" defTabSz="685800">
              <a:lnSpc>
                <a:spcPct val="85000"/>
              </a:lnSpc>
              <a:spcBef>
                <a:spcPts val="0"/>
              </a:spcBef>
              <a:spcAft>
                <a:spcPts val="1200"/>
              </a:spcAft>
              <a:tabLst>
                <a:tab pos="1770063" algn="l"/>
              </a:tabLst>
            </a:pPr>
            <a:r>
              <a:rPr lang="en-US" smtClean="0"/>
              <a:t>Fifth level</a:t>
            </a:r>
            <a:endParaRPr lang="en-US" dirty="0"/>
          </a:p>
        </p:txBody>
      </p:sp>
    </p:spTree>
    <p:extLst>
      <p:ext uri="{BB962C8B-B14F-4D97-AF65-F5344CB8AC3E}">
        <p14:creationId xmlns:p14="http://schemas.microsoft.com/office/powerpoint/2010/main" val="10602528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1"/>
          </a:solidFill>
          <a:effectLst>
            <a:outerShdw blurRad="38100" dist="38100" dir="2700000" algn="tl">
              <a:srgbClr val="000000">
                <a:alpha val="43137"/>
              </a:srgb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kern="1200" smtClean="0">
          <a:solidFill>
            <a:schemeClr val="accent1">
              <a:lumMod val="50000"/>
            </a:schemeClr>
          </a:solidFill>
          <a:effectLst>
            <a:outerShdw blurRad="50800" dist="38100" dir="2700000" algn="tl" rotWithShape="0">
              <a:prstClr val="black">
                <a:alpha val="75000"/>
              </a:prst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tx1"/>
          </a:solidFill>
          <a:effectLst>
            <a:outerShdw blurRad="50800" dist="38100" dir="2700000" algn="tl" rotWithShape="0">
              <a:prstClr val="black">
                <a:alpha val="76000"/>
              </a:prst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solidFill>
          <a:effectLst>
            <a:outerShdw blurRad="50800" dist="38100" dir="2700000" algn="tl" rotWithShape="0">
              <a:prstClr val="black">
                <a:alpha val="75000"/>
              </a:prst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1"/>
          </a:solidFill>
          <a:effectLst>
            <a:outerShdw blurRad="50800" dist="38100" dir="2700000" algn="tl" rotWithShape="0">
              <a:prstClr val="black">
                <a:alpha val="75000"/>
              </a:prst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50800" dist="38100" dir="2700000" algn="tl" rotWithShape="0">
              <a:prstClr val="black">
                <a:alpha val="75000"/>
              </a:prst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739775" lvl="0" indent="-692150" defTabSz="685800">
              <a:lnSpc>
                <a:spcPct val="85000"/>
              </a:lnSpc>
              <a:spcBef>
                <a:spcPts val="0"/>
              </a:spcBef>
              <a:spcAft>
                <a:spcPts val="1200"/>
              </a:spcAft>
              <a:tabLst>
                <a:tab pos="1770063" algn="l"/>
              </a:tabLst>
            </a:pPr>
            <a:r>
              <a:rPr lang="en-US" smtClean="0"/>
              <a:t>Click to edit Master text styles</a:t>
            </a:r>
          </a:p>
          <a:p>
            <a:pPr marL="739775" lvl="1" indent="-692150" defTabSz="685800">
              <a:lnSpc>
                <a:spcPct val="85000"/>
              </a:lnSpc>
              <a:spcBef>
                <a:spcPts val="0"/>
              </a:spcBef>
              <a:spcAft>
                <a:spcPts val="1200"/>
              </a:spcAft>
              <a:tabLst>
                <a:tab pos="1770063" algn="l"/>
              </a:tabLst>
            </a:pPr>
            <a:r>
              <a:rPr lang="en-US" smtClean="0"/>
              <a:t>Second level</a:t>
            </a:r>
          </a:p>
          <a:p>
            <a:pPr marL="739775" lvl="2" indent="-692150" defTabSz="685800">
              <a:lnSpc>
                <a:spcPct val="85000"/>
              </a:lnSpc>
              <a:spcBef>
                <a:spcPts val="0"/>
              </a:spcBef>
              <a:spcAft>
                <a:spcPts val="1200"/>
              </a:spcAft>
              <a:tabLst>
                <a:tab pos="1770063" algn="l"/>
              </a:tabLst>
            </a:pPr>
            <a:r>
              <a:rPr lang="en-US" smtClean="0"/>
              <a:t>Third level</a:t>
            </a:r>
          </a:p>
          <a:p>
            <a:pPr marL="739775" lvl="3" indent="-692150" defTabSz="685800">
              <a:lnSpc>
                <a:spcPct val="85000"/>
              </a:lnSpc>
              <a:spcBef>
                <a:spcPts val="0"/>
              </a:spcBef>
              <a:spcAft>
                <a:spcPts val="1200"/>
              </a:spcAft>
              <a:tabLst>
                <a:tab pos="1770063" algn="l"/>
              </a:tabLst>
            </a:pPr>
            <a:r>
              <a:rPr lang="en-US" smtClean="0"/>
              <a:t>Fourth level</a:t>
            </a:r>
          </a:p>
          <a:p>
            <a:pPr marL="739775" lvl="4" indent="-692150" defTabSz="685800">
              <a:lnSpc>
                <a:spcPct val="85000"/>
              </a:lnSpc>
              <a:spcBef>
                <a:spcPts val="0"/>
              </a:spcBef>
              <a:spcAft>
                <a:spcPts val="1200"/>
              </a:spcAft>
              <a:tabLst>
                <a:tab pos="1770063" algn="l"/>
              </a:tabLst>
            </a:pPr>
            <a:r>
              <a:rPr lang="en-US" smtClean="0"/>
              <a:t>Fifth level</a:t>
            </a:r>
            <a:endParaRPr lang="en-US" dirty="0"/>
          </a:p>
        </p:txBody>
      </p:sp>
    </p:spTree>
    <p:extLst>
      <p:ext uri="{BB962C8B-B14F-4D97-AF65-F5344CB8AC3E}">
        <p14:creationId xmlns:p14="http://schemas.microsoft.com/office/powerpoint/2010/main" val="41489139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1"/>
          </a:solidFill>
          <a:effectLst>
            <a:outerShdw blurRad="38100" dist="38100" dir="2700000" algn="tl">
              <a:srgbClr val="000000">
                <a:alpha val="43137"/>
              </a:srgb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kern="1200" smtClean="0">
          <a:solidFill>
            <a:schemeClr val="accent1">
              <a:lumMod val="50000"/>
            </a:schemeClr>
          </a:solidFill>
          <a:effectLst>
            <a:outerShdw blurRad="50800" dist="38100" dir="2700000" algn="tl" rotWithShape="0">
              <a:prstClr val="black">
                <a:alpha val="75000"/>
              </a:prst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tx1"/>
          </a:solidFill>
          <a:effectLst>
            <a:outerShdw blurRad="50800" dist="38100" dir="2700000" algn="tl" rotWithShape="0">
              <a:prstClr val="black">
                <a:alpha val="76000"/>
              </a:prst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solidFill>
          <a:effectLst>
            <a:outerShdw blurRad="50800" dist="38100" dir="2700000" algn="tl" rotWithShape="0">
              <a:prstClr val="black">
                <a:alpha val="75000"/>
              </a:prst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1"/>
          </a:solidFill>
          <a:effectLst>
            <a:outerShdw blurRad="50800" dist="38100" dir="2700000" algn="tl" rotWithShape="0">
              <a:prstClr val="black">
                <a:alpha val="75000"/>
              </a:prst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50800" dist="38100" dir="2700000" algn="tl" rotWithShape="0">
              <a:prstClr val="black">
                <a:alpha val="75000"/>
              </a:prst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Focus Factor</a:t>
            </a:r>
            <a:endParaRPr lang="en-US" dirty="0"/>
          </a:p>
        </p:txBody>
      </p:sp>
      <p:sp>
        <p:nvSpPr>
          <p:cNvPr id="3" name="Subtitle 2"/>
          <p:cNvSpPr>
            <a:spLocks noGrp="1"/>
          </p:cNvSpPr>
          <p:nvPr>
            <p:ph type="subTitle" idx="1"/>
          </p:nvPr>
        </p:nvSpPr>
        <p:spPr/>
        <p:txBody>
          <a:bodyPr/>
          <a:lstStyle/>
          <a:p>
            <a:pPr lvl="0"/>
            <a:r>
              <a:rPr lang="en-US" dirty="0" smtClean="0"/>
              <a:t>06-07-26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8.	Some things are just hard, keep trying.</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Galatians 6:9 </a:t>
            </a:r>
            <a:r>
              <a:rPr lang="en-US" baseline="30000" dirty="0" smtClean="0">
                <a:solidFill>
                  <a:schemeClr val="accent1">
                    <a:lumMod val="75000"/>
                  </a:schemeClr>
                </a:solidFill>
              </a:rPr>
              <a:t>ICB </a:t>
            </a:r>
          </a:p>
          <a:p>
            <a:pPr lvl="1"/>
            <a:r>
              <a:rPr lang="en-US" baseline="30000" dirty="0" smtClean="0"/>
              <a:t>9</a:t>
            </a:r>
            <a:r>
              <a:rPr lang="en-US" dirty="0" smtClean="0"/>
              <a:t>We must not become tired of doing good. We will receive our harvest of eternal life at the right time. </a:t>
            </a:r>
            <a:r>
              <a:rPr lang="en-US" u="sng" dirty="0" smtClean="0"/>
              <a:t>We must not give up!</a:t>
            </a:r>
          </a:p>
          <a:p>
            <a:pPr lvl="1"/>
            <a:endParaRPr lang="en-US" u="sng" dirty="0" smtClean="0"/>
          </a:p>
        </p:txBody>
      </p:sp>
    </p:spTree>
    <p:extLst>
      <p:ext uri="{BB962C8B-B14F-4D97-AF65-F5344CB8AC3E}">
        <p14:creationId xmlns:p14="http://schemas.microsoft.com/office/powerpoint/2010/main" val="42748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9.	Say </a:t>
            </a:r>
            <a:r>
              <a:rPr lang="en-US" dirty="0"/>
              <a:t>"I can do it" more than "I can't."</a:t>
            </a:r>
          </a:p>
        </p:txBody>
      </p:sp>
      <p:sp>
        <p:nvSpPr>
          <p:cNvPr id="3" name="Content Placeholder 2"/>
          <p:cNvSpPr>
            <a:spLocks noGrp="1"/>
          </p:cNvSpPr>
          <p:nvPr>
            <p:ph idx="1"/>
          </p:nvPr>
        </p:nvSpPr>
        <p:spPr/>
        <p:txBody>
          <a:bodyPr>
            <a:normAutofit/>
          </a:bodyPr>
          <a:lstStyle/>
          <a:p>
            <a:pPr lvl="0"/>
            <a:r>
              <a:rPr lang="en-US" dirty="0">
                <a:solidFill>
                  <a:schemeClr val="accent1">
                    <a:lumMod val="75000"/>
                  </a:schemeClr>
                </a:solidFill>
              </a:rPr>
              <a:t>Philippians 4:13 </a:t>
            </a:r>
            <a:r>
              <a:rPr lang="en-US" baseline="30000" dirty="0">
                <a:solidFill>
                  <a:schemeClr val="accent1">
                    <a:lumMod val="75000"/>
                  </a:schemeClr>
                </a:solidFill>
              </a:rPr>
              <a:t>ICB </a:t>
            </a:r>
          </a:p>
          <a:p>
            <a:pPr lvl="1"/>
            <a:r>
              <a:rPr lang="en-US" baseline="30000" dirty="0"/>
              <a:t>13</a:t>
            </a:r>
            <a:r>
              <a:rPr lang="en-US" dirty="0"/>
              <a:t>I can do all things through Christ because he gives me strength</a:t>
            </a:r>
            <a:r>
              <a:rPr lang="en-US" dirty="0" smtClean="0"/>
              <a:t>.</a:t>
            </a:r>
            <a:endParaRPr lang="en-US" dirty="0"/>
          </a:p>
        </p:txBody>
      </p:sp>
    </p:spTree>
    <p:extLst>
      <p:ext uri="{BB962C8B-B14F-4D97-AF65-F5344CB8AC3E}">
        <p14:creationId xmlns:p14="http://schemas.microsoft.com/office/powerpoint/2010/main" val="11764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9.	Say </a:t>
            </a:r>
            <a:r>
              <a:rPr lang="en-US" dirty="0"/>
              <a:t>"I can do it" more than "I can't."</a:t>
            </a:r>
          </a:p>
        </p:txBody>
      </p:sp>
      <p:sp>
        <p:nvSpPr>
          <p:cNvPr id="3" name="Content Placeholder 2"/>
          <p:cNvSpPr>
            <a:spLocks noGrp="1"/>
          </p:cNvSpPr>
          <p:nvPr>
            <p:ph idx="1"/>
          </p:nvPr>
        </p:nvSpPr>
        <p:spPr/>
        <p:txBody>
          <a:bodyPr>
            <a:normAutofit/>
          </a:bodyPr>
          <a:lstStyle/>
          <a:p>
            <a:r>
              <a:rPr lang="en-US" dirty="0" smtClean="0">
                <a:solidFill>
                  <a:schemeClr val="accent1">
                    <a:lumMod val="75000"/>
                  </a:schemeClr>
                </a:solidFill>
              </a:rPr>
              <a:t>Hebrews </a:t>
            </a:r>
            <a:r>
              <a:rPr lang="en-US" dirty="0">
                <a:solidFill>
                  <a:schemeClr val="accent1">
                    <a:lumMod val="75000"/>
                  </a:schemeClr>
                </a:solidFill>
              </a:rPr>
              <a:t>12:1-2 </a:t>
            </a:r>
            <a:r>
              <a:rPr lang="en-US" baseline="30000" dirty="0" smtClean="0">
                <a:solidFill>
                  <a:schemeClr val="accent1">
                    <a:lumMod val="75000"/>
                  </a:schemeClr>
                </a:solidFill>
              </a:rPr>
              <a:t>MSG</a:t>
            </a:r>
            <a:endParaRPr lang="en-US" baseline="30000" dirty="0">
              <a:solidFill>
                <a:schemeClr val="accent1">
                  <a:lumMod val="75000"/>
                </a:schemeClr>
              </a:solidFill>
            </a:endParaRPr>
          </a:p>
          <a:p>
            <a:pPr lvl="1">
              <a:lnSpc>
                <a:spcPct val="80000"/>
              </a:lnSpc>
            </a:pPr>
            <a:r>
              <a:rPr lang="en-US" dirty="0" smtClean="0"/>
              <a:t>Strip </a:t>
            </a:r>
            <a:r>
              <a:rPr lang="en-US" dirty="0"/>
              <a:t>down, start running—and never quit! No extra spiritual fat, no parasitic sins. Keep your eyes on Jesus, who both began and finished this race we’re in. Study how he did it. Because he never lost sight of where he was headed—that exhilarating finish in and with God—he could put up with anything along the way: Cross, shame, whatever</a:t>
            </a:r>
            <a:r>
              <a:rPr lang="en-US" dirty="0" smtClean="0"/>
              <a:t>..</a:t>
            </a:r>
          </a:p>
          <a:p>
            <a:pPr lvl="1">
              <a:lnSpc>
                <a:spcPct val="80000"/>
              </a:lnSpc>
            </a:pPr>
            <a:endParaRPr lang="en-US" dirty="0"/>
          </a:p>
        </p:txBody>
      </p:sp>
    </p:spTree>
    <p:extLst>
      <p:ext uri="{BB962C8B-B14F-4D97-AF65-F5344CB8AC3E}">
        <p14:creationId xmlns:p14="http://schemas.microsoft.com/office/powerpoint/2010/main" val="1148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10.	You may do things differently, that's OK.</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Romans 12:3 </a:t>
            </a:r>
            <a:r>
              <a:rPr lang="en-US" baseline="30000" dirty="0" smtClean="0">
                <a:solidFill>
                  <a:schemeClr val="accent1">
                    <a:lumMod val="75000"/>
                  </a:schemeClr>
                </a:solidFill>
              </a:rPr>
              <a:t>ERV </a:t>
            </a:r>
          </a:p>
          <a:p>
            <a:pPr lvl="1"/>
            <a:r>
              <a:rPr lang="en-US" baseline="30000" dirty="0" smtClean="0"/>
              <a:t>3</a:t>
            </a:r>
            <a:r>
              <a:rPr lang="en-US" dirty="0" smtClean="0"/>
              <a:t>God has given me a special gift, and that is why I have something to say to each one of you. Don’t think that you are better than you really are. You must see yourself just as you are. Decide what you are by the faith God has given each of us.</a:t>
            </a:r>
          </a:p>
          <a:p>
            <a:pPr lvl="0"/>
            <a:endParaRPr lang="en-US" dirty="0" smtClean="0"/>
          </a:p>
        </p:txBody>
      </p:sp>
    </p:spTree>
    <p:extLst>
      <p:ext uri="{BB962C8B-B14F-4D97-AF65-F5344CB8AC3E}">
        <p14:creationId xmlns:p14="http://schemas.microsoft.com/office/powerpoint/2010/main" val="1167343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3"/>
            <a:ext cx="12192000" cy="1111910"/>
          </a:xfrm>
        </p:spPr>
        <p:txBody>
          <a:bodyPr/>
          <a:lstStyle/>
          <a:p>
            <a:pPr algn="ctr"/>
            <a:r>
              <a:rPr lang="en-US" sz="8800" dirty="0"/>
              <a:t>The Focus Factor</a:t>
            </a:r>
          </a:p>
        </p:txBody>
      </p:sp>
      <p:sp>
        <p:nvSpPr>
          <p:cNvPr id="3" name="Content Placeholder 2"/>
          <p:cNvSpPr>
            <a:spLocks noGrp="1"/>
          </p:cNvSpPr>
          <p:nvPr>
            <p:ph idx="1"/>
          </p:nvPr>
        </p:nvSpPr>
        <p:spPr>
          <a:xfrm>
            <a:off x="226243" y="1046374"/>
            <a:ext cx="11965757" cy="5590096"/>
          </a:xfrm>
        </p:spPr>
        <p:txBody>
          <a:bodyPr>
            <a:noAutofit/>
          </a:bodyPr>
          <a:lstStyle/>
          <a:p>
            <a:pPr marL="742950" indent="-742950">
              <a:spcAft>
                <a:spcPts val="600"/>
              </a:spcAft>
              <a:buFont typeface="+mj-lt"/>
              <a:buAutoNum type="arabicPeriod"/>
              <a:tabLst>
                <a:tab pos="11312525" algn="r"/>
              </a:tabLst>
            </a:pPr>
            <a:r>
              <a:rPr lang="en-US" sz="3800" dirty="0">
                <a:solidFill>
                  <a:schemeClr val="accent1">
                    <a:lumMod val="75000"/>
                  </a:schemeClr>
                </a:solidFill>
              </a:rPr>
              <a:t>Life isn't fair, deal with it. </a:t>
            </a:r>
            <a:r>
              <a:rPr lang="en-US" sz="2400" dirty="0" smtClean="0">
                <a:solidFill>
                  <a:schemeClr val="tx1"/>
                </a:solidFill>
              </a:rPr>
              <a:t>John </a:t>
            </a:r>
            <a:r>
              <a:rPr lang="en-US" sz="2400" dirty="0">
                <a:solidFill>
                  <a:schemeClr val="tx1"/>
                </a:solidFill>
              </a:rPr>
              <a:t>16:33 </a:t>
            </a:r>
          </a:p>
          <a:p>
            <a:pPr marL="742950" indent="-742950">
              <a:spcAft>
                <a:spcPts val="600"/>
              </a:spcAft>
              <a:buFont typeface="+mj-lt"/>
              <a:buAutoNum type="arabicPeriod"/>
              <a:tabLst>
                <a:tab pos="11312525" algn="r"/>
              </a:tabLst>
            </a:pPr>
            <a:r>
              <a:rPr lang="en-US" sz="3800" dirty="0">
                <a:solidFill>
                  <a:schemeClr val="accent1">
                    <a:lumMod val="75000"/>
                  </a:schemeClr>
                </a:solidFill>
              </a:rPr>
              <a:t>Sometimes you fall, get back </a:t>
            </a:r>
            <a:r>
              <a:rPr lang="en-US" sz="3800" dirty="0" smtClean="0">
                <a:solidFill>
                  <a:schemeClr val="accent1">
                    <a:lumMod val="75000"/>
                  </a:schemeClr>
                </a:solidFill>
              </a:rPr>
              <a:t>up</a:t>
            </a:r>
            <a:r>
              <a:rPr lang="en-US" sz="3800" dirty="0">
                <a:solidFill>
                  <a:schemeClr val="accent1">
                    <a:lumMod val="75000"/>
                  </a:schemeClr>
                </a:solidFill>
              </a:rPr>
              <a:t>. </a:t>
            </a:r>
            <a:r>
              <a:rPr lang="en-US" sz="2400" dirty="0" smtClean="0">
                <a:solidFill>
                  <a:schemeClr val="tx1"/>
                </a:solidFill>
              </a:rPr>
              <a:t>Pr. </a:t>
            </a:r>
            <a:r>
              <a:rPr lang="en-US" sz="2400" dirty="0">
                <a:solidFill>
                  <a:schemeClr val="tx1"/>
                </a:solidFill>
              </a:rPr>
              <a:t>24:16-18, </a:t>
            </a:r>
            <a:r>
              <a:rPr lang="en-US" sz="2400" dirty="0" smtClean="0">
                <a:solidFill>
                  <a:schemeClr val="tx1"/>
                </a:solidFill>
              </a:rPr>
              <a:t>Psa. 145:14</a:t>
            </a:r>
            <a:r>
              <a:rPr lang="en-US" sz="2400" dirty="0">
                <a:solidFill>
                  <a:schemeClr val="tx1"/>
                </a:solidFill>
              </a:rPr>
              <a:t>, </a:t>
            </a:r>
            <a:r>
              <a:rPr lang="en-US" sz="2400" dirty="0" smtClean="0">
                <a:solidFill>
                  <a:schemeClr val="tx1"/>
                </a:solidFill>
              </a:rPr>
              <a:t>Pr. </a:t>
            </a:r>
            <a:r>
              <a:rPr lang="en-US" sz="2400" dirty="0">
                <a:solidFill>
                  <a:schemeClr val="tx1"/>
                </a:solidFill>
              </a:rPr>
              <a:t>24:16 </a:t>
            </a:r>
            <a:endParaRPr lang="en-US" sz="2400" dirty="0" smtClean="0"/>
          </a:p>
          <a:p>
            <a:pPr marL="742950" indent="-742950">
              <a:spcAft>
                <a:spcPts val="600"/>
              </a:spcAft>
              <a:buFont typeface="+mj-lt"/>
              <a:buAutoNum type="arabicPeriod"/>
              <a:tabLst>
                <a:tab pos="11312525" algn="r"/>
              </a:tabLst>
            </a:pPr>
            <a:r>
              <a:rPr lang="en-US" sz="3800" dirty="0">
                <a:solidFill>
                  <a:schemeClr val="accent1">
                    <a:lumMod val="75000"/>
                  </a:schemeClr>
                </a:solidFill>
              </a:rPr>
              <a:t>When you fall, protect your head</a:t>
            </a:r>
            <a:r>
              <a:rPr lang="en-US" sz="3800" dirty="0" smtClean="0">
                <a:solidFill>
                  <a:schemeClr val="accent1">
                    <a:lumMod val="75000"/>
                  </a:schemeClr>
                </a:solidFill>
              </a:rPr>
              <a:t>. </a:t>
            </a:r>
            <a:r>
              <a:rPr lang="en-US" sz="2400" dirty="0" smtClean="0">
                <a:solidFill>
                  <a:schemeClr val="tx1"/>
                </a:solidFill>
              </a:rPr>
              <a:t>Eph. </a:t>
            </a:r>
            <a:r>
              <a:rPr lang="en-US" sz="2400" dirty="0">
                <a:solidFill>
                  <a:schemeClr val="tx1"/>
                </a:solidFill>
              </a:rPr>
              <a:t>6:17, Isaiah 59:17 </a:t>
            </a:r>
          </a:p>
          <a:p>
            <a:pPr marL="742950" indent="-742950">
              <a:spcAft>
                <a:spcPts val="600"/>
              </a:spcAft>
              <a:buFont typeface="+mj-lt"/>
              <a:buAutoNum type="arabicPeriod"/>
              <a:tabLst>
                <a:tab pos="11312525" algn="r"/>
              </a:tabLst>
            </a:pPr>
            <a:r>
              <a:rPr lang="en-US" sz="3800" dirty="0">
                <a:solidFill>
                  <a:schemeClr val="accent1">
                    <a:lumMod val="75000"/>
                  </a:schemeClr>
                </a:solidFill>
              </a:rPr>
              <a:t>If you get hurt, get hugs. </a:t>
            </a:r>
            <a:r>
              <a:rPr lang="en-US" sz="2400" dirty="0" smtClean="0">
                <a:solidFill>
                  <a:schemeClr val="tx1"/>
                </a:solidFill>
              </a:rPr>
              <a:t>2 Cor. </a:t>
            </a:r>
            <a:r>
              <a:rPr lang="en-US" sz="2400" dirty="0">
                <a:solidFill>
                  <a:schemeClr val="tx1"/>
                </a:solidFill>
              </a:rPr>
              <a:t>1:3 </a:t>
            </a:r>
          </a:p>
          <a:p>
            <a:pPr marL="742950" indent="-742950">
              <a:spcAft>
                <a:spcPts val="600"/>
              </a:spcAft>
              <a:buFont typeface="+mj-lt"/>
              <a:buAutoNum type="arabicPeriod"/>
              <a:tabLst>
                <a:tab pos="11312525" algn="r"/>
              </a:tabLst>
            </a:pPr>
            <a:r>
              <a:rPr lang="en-US" sz="3800" dirty="0">
                <a:solidFill>
                  <a:schemeClr val="accent1">
                    <a:lumMod val="75000"/>
                  </a:schemeClr>
                </a:solidFill>
              </a:rPr>
              <a:t>Give hugs, everybody needs them</a:t>
            </a:r>
            <a:r>
              <a:rPr lang="en-US" sz="3800" dirty="0" smtClean="0">
                <a:solidFill>
                  <a:schemeClr val="accent1">
                    <a:lumMod val="75000"/>
                  </a:schemeClr>
                </a:solidFill>
              </a:rPr>
              <a:t>. </a:t>
            </a:r>
            <a:r>
              <a:rPr lang="en-US" sz="2400" dirty="0" smtClean="0">
                <a:solidFill>
                  <a:schemeClr val="tx1"/>
                </a:solidFill>
              </a:rPr>
              <a:t>John </a:t>
            </a:r>
            <a:r>
              <a:rPr lang="en-US" sz="2400" dirty="0">
                <a:solidFill>
                  <a:schemeClr val="tx1"/>
                </a:solidFill>
              </a:rPr>
              <a:t>13:34-35, 2 </a:t>
            </a:r>
            <a:r>
              <a:rPr lang="en-US" sz="2400" dirty="0" smtClean="0">
                <a:solidFill>
                  <a:schemeClr val="tx1"/>
                </a:solidFill>
              </a:rPr>
              <a:t>Cor. </a:t>
            </a:r>
            <a:r>
              <a:rPr lang="en-US" sz="2400" dirty="0">
                <a:solidFill>
                  <a:schemeClr val="tx1"/>
                </a:solidFill>
              </a:rPr>
              <a:t>13:11-13 </a:t>
            </a:r>
          </a:p>
          <a:p>
            <a:pPr marL="742950" indent="-742950">
              <a:spcAft>
                <a:spcPts val="600"/>
              </a:spcAft>
              <a:buFont typeface="+mj-lt"/>
              <a:buAutoNum type="arabicPeriod"/>
              <a:tabLst>
                <a:tab pos="11312525" algn="r"/>
              </a:tabLst>
            </a:pPr>
            <a:r>
              <a:rPr lang="en-US" sz="3800" dirty="0">
                <a:solidFill>
                  <a:schemeClr val="accent1">
                    <a:lumMod val="75000"/>
                  </a:schemeClr>
                </a:solidFill>
              </a:rPr>
              <a:t>Get </a:t>
            </a:r>
            <a:r>
              <a:rPr lang="en-US" sz="3800" dirty="0" smtClean="0">
                <a:solidFill>
                  <a:schemeClr val="accent1">
                    <a:lumMod val="75000"/>
                  </a:schemeClr>
                </a:solidFill>
              </a:rPr>
              <a:t>help, say “Thank You.” </a:t>
            </a:r>
            <a:r>
              <a:rPr lang="en-US" sz="2400" dirty="0" smtClean="0">
                <a:solidFill>
                  <a:schemeClr val="tx1"/>
                </a:solidFill>
              </a:rPr>
              <a:t>Psa. 46:1, 145:18-21, 121:2, Pr. </a:t>
            </a:r>
            <a:r>
              <a:rPr lang="en-US" sz="2400" dirty="0">
                <a:solidFill>
                  <a:schemeClr val="tx1"/>
                </a:solidFill>
              </a:rPr>
              <a:t>3:5-6, </a:t>
            </a:r>
            <a:r>
              <a:rPr lang="en-US" sz="2400" dirty="0" smtClean="0">
                <a:solidFill>
                  <a:schemeClr val="tx1"/>
                </a:solidFill>
              </a:rPr>
              <a:t>Is. </a:t>
            </a:r>
            <a:r>
              <a:rPr lang="en-US" sz="2400" dirty="0">
                <a:solidFill>
                  <a:schemeClr val="tx1"/>
                </a:solidFill>
              </a:rPr>
              <a:t>59:1 </a:t>
            </a:r>
          </a:p>
          <a:p>
            <a:pPr marL="742950" indent="-742950">
              <a:spcAft>
                <a:spcPts val="600"/>
              </a:spcAft>
              <a:buFont typeface="+mj-lt"/>
              <a:buAutoNum type="arabicPeriod"/>
              <a:tabLst>
                <a:tab pos="11312525" algn="r"/>
              </a:tabLst>
            </a:pPr>
            <a:r>
              <a:rPr lang="en-US" sz="3800" dirty="0">
                <a:solidFill>
                  <a:schemeClr val="accent1">
                    <a:lumMod val="75000"/>
                  </a:schemeClr>
                </a:solidFill>
              </a:rPr>
              <a:t>Figure it out. </a:t>
            </a:r>
            <a:r>
              <a:rPr lang="en-US" sz="2400" dirty="0" smtClean="0">
                <a:solidFill>
                  <a:schemeClr val="tx1"/>
                </a:solidFill>
              </a:rPr>
              <a:t>Pr. </a:t>
            </a:r>
            <a:r>
              <a:rPr lang="en-US" sz="2400" dirty="0">
                <a:solidFill>
                  <a:schemeClr val="tx1"/>
                </a:solidFill>
              </a:rPr>
              <a:t>3:5-6 </a:t>
            </a:r>
          </a:p>
          <a:p>
            <a:pPr marL="742950" indent="-742950">
              <a:spcAft>
                <a:spcPts val="600"/>
              </a:spcAft>
              <a:buFont typeface="+mj-lt"/>
              <a:buAutoNum type="arabicPeriod"/>
              <a:tabLst>
                <a:tab pos="11312525" algn="r"/>
              </a:tabLst>
            </a:pPr>
            <a:r>
              <a:rPr lang="en-US" sz="3800" dirty="0">
                <a:solidFill>
                  <a:schemeClr val="accent1">
                    <a:lumMod val="75000"/>
                  </a:schemeClr>
                </a:solidFill>
              </a:rPr>
              <a:t>Some things are just </a:t>
            </a:r>
            <a:r>
              <a:rPr lang="en-US" sz="3800" dirty="0" smtClean="0">
                <a:solidFill>
                  <a:schemeClr val="accent1">
                    <a:lumMod val="75000"/>
                  </a:schemeClr>
                </a:solidFill>
              </a:rPr>
              <a:t>hard, keep trying. </a:t>
            </a:r>
            <a:r>
              <a:rPr lang="en-US" sz="2400" dirty="0" smtClean="0">
                <a:solidFill>
                  <a:schemeClr val="tx1"/>
                </a:solidFill>
              </a:rPr>
              <a:t>Gal. </a:t>
            </a:r>
            <a:r>
              <a:rPr lang="en-US" sz="2400" dirty="0">
                <a:solidFill>
                  <a:schemeClr val="tx1"/>
                </a:solidFill>
              </a:rPr>
              <a:t>6:9 </a:t>
            </a:r>
          </a:p>
          <a:p>
            <a:pPr marL="742950" indent="-742950">
              <a:spcAft>
                <a:spcPts val="600"/>
              </a:spcAft>
              <a:buFont typeface="+mj-lt"/>
              <a:buAutoNum type="arabicPeriod"/>
              <a:tabLst>
                <a:tab pos="11312525" algn="r"/>
              </a:tabLst>
            </a:pPr>
            <a:r>
              <a:rPr lang="en-US" sz="3800" dirty="0">
                <a:solidFill>
                  <a:schemeClr val="accent1">
                    <a:lumMod val="75000"/>
                  </a:schemeClr>
                </a:solidFill>
              </a:rPr>
              <a:t>Say "I can do it" more than "I can't.“ </a:t>
            </a:r>
            <a:r>
              <a:rPr lang="en-US" sz="2400" dirty="0" smtClean="0">
                <a:solidFill>
                  <a:schemeClr val="tx1"/>
                </a:solidFill>
              </a:rPr>
              <a:t>Phil. 4:13</a:t>
            </a:r>
            <a:r>
              <a:rPr lang="en-US" sz="2400" dirty="0">
                <a:solidFill>
                  <a:schemeClr val="tx1"/>
                </a:solidFill>
              </a:rPr>
              <a:t>, Heb. </a:t>
            </a:r>
            <a:r>
              <a:rPr lang="en-US" sz="2400" dirty="0" smtClean="0">
                <a:solidFill>
                  <a:schemeClr val="tx1"/>
                </a:solidFill>
              </a:rPr>
              <a:t>12:1-2 </a:t>
            </a:r>
            <a:endParaRPr lang="en-US" sz="2400" dirty="0">
              <a:solidFill>
                <a:schemeClr val="tx1"/>
              </a:solidFill>
            </a:endParaRPr>
          </a:p>
          <a:p>
            <a:pPr marL="742950" indent="-742950">
              <a:spcAft>
                <a:spcPts val="600"/>
              </a:spcAft>
              <a:buFont typeface="+mj-lt"/>
              <a:buAutoNum type="arabicPeriod"/>
              <a:tabLst>
                <a:tab pos="11312525" algn="r"/>
              </a:tabLst>
            </a:pPr>
            <a:r>
              <a:rPr lang="en-US" sz="3800" dirty="0">
                <a:solidFill>
                  <a:schemeClr val="accent1">
                    <a:lumMod val="75000"/>
                  </a:schemeClr>
                </a:solidFill>
              </a:rPr>
              <a:t>You may do things differently, that's OK. </a:t>
            </a:r>
            <a:r>
              <a:rPr lang="en-US" sz="2400" dirty="0" smtClean="0">
                <a:solidFill>
                  <a:schemeClr val="tx1"/>
                </a:solidFill>
              </a:rPr>
              <a:t>Rom. </a:t>
            </a:r>
            <a:r>
              <a:rPr lang="en-US" sz="2400" dirty="0">
                <a:solidFill>
                  <a:schemeClr val="tx1"/>
                </a:solidFill>
              </a:rPr>
              <a:t>12:3 </a:t>
            </a:r>
          </a:p>
        </p:txBody>
      </p:sp>
    </p:spTree>
    <p:extLst>
      <p:ext uri="{BB962C8B-B14F-4D97-AF65-F5344CB8AC3E}">
        <p14:creationId xmlns:p14="http://schemas.microsoft.com/office/powerpoint/2010/main" val="179644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	Life isn't fair, deal with it.</a:t>
            </a:r>
            <a:endParaRPr lang="en-US" dirty="0"/>
          </a:p>
        </p:txBody>
      </p:sp>
      <p:sp>
        <p:nvSpPr>
          <p:cNvPr id="3" name="Content Placeholder 2"/>
          <p:cNvSpPr>
            <a:spLocks noGrp="1"/>
          </p:cNvSpPr>
          <p:nvPr>
            <p:ph type="body" sz="quarter" idx="10"/>
          </p:nvPr>
        </p:nvSpPr>
        <p:spPr/>
        <p:txBody>
          <a:bodyPr>
            <a:normAutofit/>
          </a:bodyPr>
          <a:lstStyle/>
          <a:p>
            <a:pPr lvl="0"/>
            <a:r>
              <a:rPr lang="en-US" dirty="0" smtClean="0"/>
              <a:t>John 16:33 </a:t>
            </a:r>
            <a:r>
              <a:rPr lang="en-US" baseline="30000" dirty="0" smtClean="0"/>
              <a:t>ERV </a:t>
            </a:r>
          </a:p>
          <a:p>
            <a:pPr lvl="1"/>
            <a:r>
              <a:rPr lang="en-US" baseline="30000" dirty="0" smtClean="0"/>
              <a:t>33</a:t>
            </a:r>
            <a:r>
              <a:rPr lang="en-US" dirty="0" smtClean="0"/>
              <a:t>I have told you these things so that you can have peace in me. In this world you will have troubles. But be brave! I have defeated the world! </a:t>
            </a:r>
          </a:p>
        </p:txBody>
      </p:sp>
    </p:spTree>
    <p:extLst>
      <p:ext uri="{BB962C8B-B14F-4D97-AF65-F5344CB8AC3E}">
        <p14:creationId xmlns:p14="http://schemas.microsoft.com/office/powerpoint/2010/main" val="22630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2.	Sometimes you fall, get back up.</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Proverbs 24:16-18 </a:t>
            </a:r>
            <a:r>
              <a:rPr lang="en-US" baseline="30000" dirty="0" smtClean="0">
                <a:solidFill>
                  <a:schemeClr val="accent1">
                    <a:lumMod val="75000"/>
                  </a:schemeClr>
                </a:solidFill>
              </a:rPr>
              <a:t>ERV </a:t>
            </a:r>
          </a:p>
          <a:p>
            <a:pPr lvl="1"/>
            <a:r>
              <a:rPr lang="en-US" baseline="30000" dirty="0" smtClean="0"/>
              <a:t>16</a:t>
            </a:r>
            <a:r>
              <a:rPr lang="en-US" dirty="0" smtClean="0"/>
              <a:t>Good people might fall again and again, but they always get up. It is the wicked who are defeated by their troubles.</a:t>
            </a:r>
          </a:p>
          <a:p>
            <a:pPr lvl="0"/>
            <a:r>
              <a:rPr lang="en-US" dirty="0" smtClean="0">
                <a:solidFill>
                  <a:schemeClr val="accent1">
                    <a:lumMod val="75000"/>
                  </a:schemeClr>
                </a:solidFill>
              </a:rPr>
              <a:t>Psalm </a:t>
            </a:r>
            <a:r>
              <a:rPr lang="en-US" dirty="0">
                <a:solidFill>
                  <a:schemeClr val="accent1">
                    <a:lumMod val="75000"/>
                  </a:schemeClr>
                </a:solidFill>
              </a:rPr>
              <a:t>145:14 </a:t>
            </a:r>
            <a:r>
              <a:rPr lang="en-US" baseline="30000" dirty="0">
                <a:solidFill>
                  <a:schemeClr val="accent1">
                    <a:lumMod val="75000"/>
                  </a:schemeClr>
                </a:solidFill>
              </a:rPr>
              <a:t>ERV </a:t>
            </a:r>
          </a:p>
          <a:p>
            <a:pPr lvl="1"/>
            <a:r>
              <a:rPr lang="en-US" baseline="30000" dirty="0"/>
              <a:t>14</a:t>
            </a:r>
            <a:r>
              <a:rPr lang="en-US" dirty="0"/>
              <a:t>The Lord lifts up people who have fallen. He helps those who are in trouble.</a:t>
            </a:r>
          </a:p>
          <a:p>
            <a:pPr lvl="2"/>
            <a:endParaRPr lang="en-US" dirty="0" smtClean="0"/>
          </a:p>
        </p:txBody>
      </p:sp>
    </p:spTree>
    <p:extLst>
      <p:ext uri="{BB962C8B-B14F-4D97-AF65-F5344CB8AC3E}">
        <p14:creationId xmlns:p14="http://schemas.microsoft.com/office/powerpoint/2010/main" val="3756298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3.	When you fall, protect your head.</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Ephesians 6:17 </a:t>
            </a:r>
            <a:r>
              <a:rPr lang="en-US" baseline="30000" dirty="0" smtClean="0">
                <a:solidFill>
                  <a:schemeClr val="accent1">
                    <a:lumMod val="75000"/>
                  </a:schemeClr>
                </a:solidFill>
              </a:rPr>
              <a:t>ERV </a:t>
            </a:r>
          </a:p>
          <a:p>
            <a:pPr lvl="1"/>
            <a:r>
              <a:rPr lang="en-US" baseline="30000" dirty="0" smtClean="0"/>
              <a:t>17</a:t>
            </a:r>
            <a:r>
              <a:rPr lang="en-US" dirty="0" smtClean="0"/>
              <a:t>Accept God’s salvation as your helmet. And take the sword of the Spirit—that sword is the teaching of God.</a:t>
            </a:r>
          </a:p>
          <a:p>
            <a:pPr lvl="0"/>
            <a:r>
              <a:rPr lang="en-US" dirty="0" smtClean="0">
                <a:solidFill>
                  <a:schemeClr val="accent1">
                    <a:lumMod val="75000"/>
                  </a:schemeClr>
                </a:solidFill>
              </a:rPr>
              <a:t>Isaiah 59:17a </a:t>
            </a:r>
            <a:r>
              <a:rPr lang="en-US" baseline="30000" dirty="0" smtClean="0">
                <a:solidFill>
                  <a:schemeClr val="accent1">
                    <a:lumMod val="75000"/>
                  </a:schemeClr>
                </a:solidFill>
              </a:rPr>
              <a:t>NLT </a:t>
            </a:r>
          </a:p>
          <a:p>
            <a:pPr lvl="1"/>
            <a:r>
              <a:rPr lang="en-US" baseline="30000" dirty="0" smtClean="0"/>
              <a:t>17a</a:t>
            </a:r>
            <a:r>
              <a:rPr lang="en-US" dirty="0" smtClean="0"/>
              <a:t>He </a:t>
            </a:r>
            <a:r>
              <a:rPr lang="en-US" dirty="0"/>
              <a:t>put on righteousness as his body </a:t>
            </a:r>
            <a:r>
              <a:rPr lang="en-US" dirty="0" smtClean="0"/>
              <a:t>armor and </a:t>
            </a:r>
            <a:r>
              <a:rPr lang="en-US" dirty="0"/>
              <a:t>placed the helmet of salvation on his head.</a:t>
            </a:r>
            <a:endParaRPr lang="en-US" dirty="0" smtClean="0"/>
          </a:p>
        </p:txBody>
      </p:sp>
    </p:spTree>
    <p:extLst>
      <p:ext uri="{BB962C8B-B14F-4D97-AF65-F5344CB8AC3E}">
        <p14:creationId xmlns:p14="http://schemas.microsoft.com/office/powerpoint/2010/main" val="181956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4.	If you get hurt, get hugs.</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2 Corinthians 1:3 </a:t>
            </a:r>
            <a:r>
              <a:rPr lang="en-US" baseline="30000" dirty="0" smtClean="0">
                <a:solidFill>
                  <a:schemeClr val="accent1">
                    <a:lumMod val="75000"/>
                  </a:schemeClr>
                </a:solidFill>
              </a:rPr>
              <a:t>ERV</a:t>
            </a:r>
            <a:r>
              <a:rPr lang="en-US" dirty="0" smtClean="0">
                <a:solidFill>
                  <a:schemeClr val="accent1">
                    <a:lumMod val="75000"/>
                  </a:schemeClr>
                </a:solidFill>
              </a:rPr>
              <a:t> </a:t>
            </a:r>
          </a:p>
          <a:p>
            <a:pPr lvl="1"/>
            <a:r>
              <a:rPr lang="en-US" baseline="30000" dirty="0"/>
              <a:t>3</a:t>
            </a:r>
            <a:r>
              <a:rPr lang="en-US" dirty="0" smtClean="0"/>
              <a:t>Praise be to the God and Father of our Lord Jesus Christ. He is the Father who is full of mercy, the God  of all comfort.</a:t>
            </a:r>
          </a:p>
        </p:txBody>
      </p:sp>
    </p:spTree>
    <p:extLst>
      <p:ext uri="{BB962C8B-B14F-4D97-AF65-F5344CB8AC3E}">
        <p14:creationId xmlns:p14="http://schemas.microsoft.com/office/powerpoint/2010/main" val="1593228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Give hugs, everybody needs them.</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John 13:34-35 </a:t>
            </a:r>
            <a:r>
              <a:rPr lang="en-US" baseline="30000" dirty="0" smtClean="0">
                <a:solidFill>
                  <a:schemeClr val="accent1">
                    <a:lumMod val="75000"/>
                  </a:schemeClr>
                </a:solidFill>
              </a:rPr>
              <a:t>ERV </a:t>
            </a:r>
          </a:p>
          <a:p>
            <a:pPr lvl="1"/>
            <a:r>
              <a:rPr lang="en-US" baseline="30000" dirty="0" smtClean="0"/>
              <a:t>34</a:t>
            </a:r>
            <a:r>
              <a:rPr lang="en-US" dirty="0" smtClean="0"/>
              <a:t>I give you a new command: Love each other. You must love each other just as I loved you. </a:t>
            </a:r>
            <a:r>
              <a:rPr lang="en-US" baseline="30000" dirty="0" smtClean="0"/>
              <a:t>35</a:t>
            </a:r>
            <a:r>
              <a:rPr lang="en-US" dirty="0" smtClean="0"/>
              <a:t>All people will know that you are my followers if you love each other.</a:t>
            </a:r>
          </a:p>
        </p:txBody>
      </p:sp>
    </p:spTree>
    <p:extLst>
      <p:ext uri="{BB962C8B-B14F-4D97-AF65-F5344CB8AC3E}">
        <p14:creationId xmlns:p14="http://schemas.microsoft.com/office/powerpoint/2010/main" val="419870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Give hugs, everybody needs them.</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2 </a:t>
            </a:r>
            <a:r>
              <a:rPr lang="en-US" dirty="0">
                <a:solidFill>
                  <a:schemeClr val="accent1">
                    <a:lumMod val="75000"/>
                  </a:schemeClr>
                </a:solidFill>
              </a:rPr>
              <a:t>Corinthians 13:11-13 </a:t>
            </a:r>
            <a:r>
              <a:rPr lang="en-US" baseline="30000" dirty="0">
                <a:solidFill>
                  <a:schemeClr val="accent1">
                    <a:lumMod val="75000"/>
                  </a:schemeClr>
                </a:solidFill>
              </a:rPr>
              <a:t>MSG </a:t>
            </a:r>
          </a:p>
          <a:p>
            <a:pPr lvl="1"/>
            <a:r>
              <a:rPr lang="en-US" dirty="0"/>
              <a:t>And that’s about it, friends. Be cheerful. Keep things in good repair. Keep your spirits up. Think in harmony. Be agreeable. Do all that, and the God of love and peace will be with you for sure. </a:t>
            </a:r>
            <a:r>
              <a:rPr lang="en-US" u="sng" dirty="0"/>
              <a:t>Greet one another with a holy embrace</a:t>
            </a:r>
            <a:r>
              <a:rPr lang="en-US" dirty="0"/>
              <a:t>. </a:t>
            </a:r>
            <a:endParaRPr lang="en-US" dirty="0" smtClean="0"/>
          </a:p>
        </p:txBody>
      </p:sp>
    </p:spTree>
    <p:extLst>
      <p:ext uri="{BB962C8B-B14F-4D97-AF65-F5344CB8AC3E}">
        <p14:creationId xmlns:p14="http://schemas.microsoft.com/office/powerpoint/2010/main" val="4020120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6.	Get help if you need it, say “Thank You.”</a:t>
            </a:r>
            <a:endParaRPr lang="en-US" dirty="0"/>
          </a:p>
        </p:txBody>
      </p:sp>
      <p:sp>
        <p:nvSpPr>
          <p:cNvPr id="3" name="Content Placeholder 2"/>
          <p:cNvSpPr>
            <a:spLocks noGrp="1"/>
          </p:cNvSpPr>
          <p:nvPr>
            <p:ph idx="1"/>
          </p:nvPr>
        </p:nvSpPr>
        <p:spPr/>
        <p:txBody>
          <a:bodyPr/>
          <a:lstStyle/>
          <a:p>
            <a:pPr lvl="0"/>
            <a:r>
              <a:rPr lang="en-US" dirty="0" smtClean="0">
                <a:solidFill>
                  <a:schemeClr val="accent1">
                    <a:lumMod val="75000"/>
                  </a:schemeClr>
                </a:solidFill>
              </a:rPr>
              <a:t>Psalm 46:1 </a:t>
            </a:r>
            <a:r>
              <a:rPr lang="en-US" baseline="30000" dirty="0" smtClean="0">
                <a:solidFill>
                  <a:schemeClr val="accent1">
                    <a:lumMod val="75000"/>
                  </a:schemeClr>
                </a:solidFill>
              </a:rPr>
              <a:t>ICB </a:t>
            </a:r>
          </a:p>
          <a:p>
            <a:pPr lvl="1"/>
            <a:r>
              <a:rPr lang="en-US" dirty="0" smtClean="0"/>
              <a:t>God is our protection and our strength. He always helps in times of trouble.</a:t>
            </a:r>
          </a:p>
          <a:p>
            <a:pPr lvl="1"/>
            <a:endParaRPr lang="en-US" dirty="0" smtClean="0"/>
          </a:p>
          <a:p>
            <a:pPr lvl="0"/>
            <a:r>
              <a:rPr lang="en-US" dirty="0">
                <a:solidFill>
                  <a:schemeClr val="accent1">
                    <a:lumMod val="75000"/>
                  </a:schemeClr>
                </a:solidFill>
              </a:rPr>
              <a:t>Psalm 145:18, 21 </a:t>
            </a:r>
            <a:r>
              <a:rPr lang="en-US" baseline="30000" dirty="0">
                <a:solidFill>
                  <a:schemeClr val="accent1">
                    <a:lumMod val="75000"/>
                  </a:schemeClr>
                </a:solidFill>
              </a:rPr>
              <a:t>ERV </a:t>
            </a:r>
          </a:p>
          <a:p>
            <a:pPr lvl="1"/>
            <a:r>
              <a:rPr lang="en-US" dirty="0"/>
              <a:t>The Lord is near to everyone who sincerely calls to him for help… I will praise the Lord! Let everyone praise his holy name forever and ever</a:t>
            </a:r>
            <a:r>
              <a:rPr lang="en-US" dirty="0" smtClean="0"/>
              <a:t>!</a:t>
            </a:r>
            <a:endParaRPr lang="en-US" dirty="0"/>
          </a:p>
        </p:txBody>
      </p:sp>
    </p:spTree>
    <p:extLst>
      <p:ext uri="{BB962C8B-B14F-4D97-AF65-F5344CB8AC3E}">
        <p14:creationId xmlns:p14="http://schemas.microsoft.com/office/powerpoint/2010/main" val="120381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7.	Figure </a:t>
            </a:r>
            <a:r>
              <a:rPr lang="en-US" dirty="0"/>
              <a:t>it out.</a:t>
            </a:r>
          </a:p>
        </p:txBody>
      </p:sp>
      <p:sp>
        <p:nvSpPr>
          <p:cNvPr id="3" name="Content Placeholder 2"/>
          <p:cNvSpPr>
            <a:spLocks noGrp="1"/>
          </p:cNvSpPr>
          <p:nvPr>
            <p:ph idx="1"/>
          </p:nvPr>
        </p:nvSpPr>
        <p:spPr/>
        <p:txBody>
          <a:bodyPr>
            <a:normAutofit/>
          </a:bodyPr>
          <a:lstStyle/>
          <a:p>
            <a:pPr lvl="0"/>
            <a:r>
              <a:rPr lang="en-US" dirty="0" smtClean="0">
                <a:solidFill>
                  <a:schemeClr val="accent1">
                    <a:lumMod val="75000"/>
                  </a:schemeClr>
                </a:solidFill>
              </a:rPr>
              <a:t>Proverbs 3:5-6 </a:t>
            </a:r>
            <a:r>
              <a:rPr lang="en-US" baseline="30000" dirty="0" smtClean="0">
                <a:solidFill>
                  <a:schemeClr val="accent1">
                    <a:lumMod val="75000"/>
                  </a:schemeClr>
                </a:solidFill>
              </a:rPr>
              <a:t>ERV </a:t>
            </a:r>
          </a:p>
          <a:p>
            <a:pPr lvl="1"/>
            <a:r>
              <a:rPr lang="en-US" baseline="30000" dirty="0" smtClean="0"/>
              <a:t>5</a:t>
            </a:r>
            <a:r>
              <a:rPr lang="en-US" dirty="0" smtClean="0"/>
              <a:t>Trust the Lord completely, and don’t depend on your own knowledge. </a:t>
            </a:r>
            <a:r>
              <a:rPr lang="en-US" baseline="30000" dirty="0" smtClean="0"/>
              <a:t>6</a:t>
            </a:r>
            <a:r>
              <a:rPr lang="en-US" dirty="0" smtClean="0"/>
              <a:t>With every step you take, think about what he wants, and he will help you go the right way.</a:t>
            </a:r>
          </a:p>
        </p:txBody>
      </p:sp>
    </p:spTree>
    <p:extLst>
      <p:ext uri="{BB962C8B-B14F-4D97-AF65-F5344CB8AC3E}">
        <p14:creationId xmlns:p14="http://schemas.microsoft.com/office/powerpoint/2010/main" val="610725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605_InsideTheKingdom.potx" id="{7E77B34D-0E66-4834-BBF1-F415AECF7946}" vid="{0EF63DDD-6C9A-4D00-8142-167FBF574F89}"/>
    </a:ext>
  </a:extLst>
</a:theme>
</file>

<file path=ppt/theme/theme2.xml><?xml version="1.0" encoding="utf-8"?>
<a:theme xmlns:a="http://schemas.openxmlformats.org/drawingml/2006/main" name="12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605_InsideTheKingdom.potx" id="{7E77B34D-0E66-4834-BBF1-F415AECF7946}" vid="{0EF63DDD-6C9A-4D00-8142-167FBF574F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11227</TotalTime>
  <Words>707</Words>
  <Application>Microsoft Office PowerPoint</Application>
  <PresentationFormat>Widescreen</PresentationFormat>
  <Paragraphs>57</Paragraphs>
  <Slides>14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11_2303_Hungry</vt:lpstr>
      <vt:lpstr>12_2303_Hungry</vt:lpstr>
      <vt:lpstr>The Focus Factor</vt:lpstr>
      <vt:lpstr>1. Life isn't fair, deal with it.</vt:lpstr>
      <vt:lpstr>2. Sometimes you fall, get back up.</vt:lpstr>
      <vt:lpstr>3. When you fall, protect your head.</vt:lpstr>
      <vt:lpstr>4. If you get hurt, get hugs.</vt:lpstr>
      <vt:lpstr>5. Give hugs, everybody needs them.</vt:lpstr>
      <vt:lpstr>5. Give hugs, everybody needs them.</vt:lpstr>
      <vt:lpstr>6. Get help if you need it, say “Thank You.”</vt:lpstr>
      <vt:lpstr>7. Figure it out.</vt:lpstr>
      <vt:lpstr>8. Some things are just hard, keep trying.</vt:lpstr>
      <vt:lpstr>9. Say "I can do it" more than "I can't."</vt:lpstr>
      <vt:lpstr>9. Say "I can do it" more than "I can't."</vt:lpstr>
      <vt:lpstr>10. You may do things differently, that's OK.</vt:lpstr>
      <vt:lpstr>The Focus Factor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Focus Factor</dc:title>
  <dc:creator>Ron Proper</dc:creator>
  <cp:lastModifiedBy>Ron Proper</cp:lastModifiedBy>
  <cp:revision>193</cp:revision>
  <dcterms:created xsi:type="dcterms:W3CDTF">2026-01-20T23:29:33Z</dcterms:created>
  <dcterms:modified xsi:type="dcterms:W3CDTF">2026-06-01T16:29:22Z</dcterms:modified>
</cp:coreProperties>
</file>