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9"/>
  </p:notesMasterIdLst>
  <p:sldIdLst>
    <p:sldId id="256" r:id="rId2"/>
    <p:sldId id="258" r:id="rId3"/>
    <p:sldId id="262" r:id="rId4"/>
    <p:sldId id="260" r:id="rId5"/>
    <p:sldId id="259"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5E4B"/>
    <a:srgbClr val="92755D"/>
    <a:srgbClr val="EED782"/>
    <a:srgbClr val="F2E648"/>
    <a:srgbClr val="FFFFCC"/>
    <a:srgbClr val="FFFFFF"/>
    <a:srgbClr val="463500"/>
    <a:srgbClr val="B5B4A2"/>
    <a:srgbClr val="C0BBA6"/>
    <a:srgbClr val="FF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81" d="100"/>
          <a:sy n="81" d="100"/>
        </p:scale>
        <p:origin x="648"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4D91-3E62-4E47-BBDC-EC5E34692CE9}" type="slidenum">
              <a:rPr lang="en-US" smtClean="0"/>
              <a:t>1</a:t>
            </a:fld>
            <a:endParaRPr lang="en-US"/>
          </a:p>
        </p:txBody>
      </p:sp>
    </p:spTree>
    <p:extLst>
      <p:ext uri="{BB962C8B-B14F-4D97-AF65-F5344CB8AC3E}">
        <p14:creationId xmlns:p14="http://schemas.microsoft.com/office/powerpoint/2010/main" val="59996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54414"/>
            <a:ext cx="12191999" cy="1103586"/>
          </a:xfrm>
          <a:solidFill>
            <a:schemeClr val="bg1">
              <a:alpha val="55000"/>
            </a:schemeClr>
          </a:solidFill>
        </p:spPr>
        <p:txBody>
          <a:bodyPr vert="horz" lIns="91440" tIns="45720" rIns="91440" bIns="45720" rtlCol="0" anchor="ctr">
            <a:noAutofit/>
          </a:bodyPr>
          <a:lstStyle>
            <a:lvl1pPr algn="ctr">
              <a:lnSpc>
                <a:spcPct val="80000"/>
              </a:lnSpc>
              <a:defRPr lang="en-US" sz="7200" b="1" dirty="0">
                <a:solidFill>
                  <a:schemeClr val="accent1"/>
                </a:solidFill>
                <a:effectLst>
                  <a:outerShdw blurRad="38100" dist="38100" dir="2700000" algn="tl">
                    <a:srgbClr val="000000">
                      <a:alpha val="43137"/>
                    </a:srgbClr>
                  </a:outerShdw>
                </a:effectLst>
              </a:defRPr>
            </a:lvl1pPr>
          </a:lstStyle>
          <a:p>
            <a:pPr lvl="0" algn="ctr"/>
            <a:r>
              <a:rPr lang="en-US"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rgbClr val="FFC000"/>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31416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807415"/>
          </a:xfrm>
        </p:spPr>
        <p:txBody>
          <a:bodyPr vert="horz" lIns="91440" tIns="45720" rIns="91440" bIns="45720" rtlCol="0" anchor="ctr">
            <a:noAutofit/>
          </a:bodyPr>
          <a:lstStyle>
            <a:lvl1pPr marL="914400" indent="-914400">
              <a:lnSpc>
                <a:spcPct val="80000"/>
              </a:lnSpc>
              <a:tabLst>
                <a:tab pos="914400" algn="l"/>
                <a:tab pos="6400800" algn="ctr"/>
                <a:tab pos="11718925" algn="r"/>
              </a:tabLst>
              <a:defRPr lang="en-US" sz="44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807869"/>
            <a:ext cx="11931529" cy="6050132"/>
          </a:xfrm>
        </p:spPr>
        <p:txBody>
          <a:bodyPr>
            <a:normAutofit/>
          </a:bodyPr>
          <a:lstStyle>
            <a:lvl1pPr marL="115888" indent="-6350" algn="l" defTabSz="685800" rtl="0" eaLnBrk="1" latinLnBrk="0" hangingPunct="1">
              <a:lnSpc>
                <a:spcPct val="80000"/>
              </a:lnSpc>
              <a:spcBef>
                <a:spcPts val="0"/>
              </a:spcBef>
              <a:spcAft>
                <a:spcPts val="600"/>
              </a:spcAft>
              <a:buFont typeface="Arial" panose="020B0604020202020204" pitchFamily="34" charset="0"/>
              <a:buNone/>
              <a:tabLst>
                <a:tab pos="1770063" algn="l"/>
              </a:tabLst>
              <a:defRPr lang="en-US" sz="4000" b="1" i="0" kern="1200" dirty="0" smtClean="0">
                <a:solidFill>
                  <a:schemeClr val="accent3"/>
                </a:solidFill>
                <a:effectLst>
                  <a:outerShdw blurRad="50800" dist="63500" dir="2700000" algn="tl" rotWithShape="0">
                    <a:prstClr val="black">
                      <a:alpha val="50000"/>
                    </a:prstClr>
                  </a:outerShdw>
                </a:effectLst>
                <a:latin typeface="+mn-lt"/>
                <a:ea typeface="+mn-ea"/>
                <a:cs typeface="+mn-cs"/>
              </a:defRPr>
            </a:lvl1pPr>
            <a:lvl2pPr marL="461963" indent="0" algn="l" defTabSz="684213" rtl="0" eaLnBrk="1" latinLnBrk="0" hangingPunct="1">
              <a:lnSpc>
                <a:spcPct val="85000"/>
              </a:lnSpc>
              <a:spcBef>
                <a:spcPts val="0"/>
              </a:spcBef>
              <a:spcAft>
                <a:spcPts val="600"/>
              </a:spcAft>
              <a:buFont typeface="Arial" panose="020B0604020202020204" pitchFamily="34" charset="0"/>
              <a:buNone/>
              <a:tabLst/>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115888" indent="0" algn="l" defTabSz="685800" rtl="0" eaLnBrk="1" latinLnBrk="0" hangingPunct="1">
              <a:lnSpc>
                <a:spcPct val="80000"/>
              </a:lnSpc>
              <a:spcBef>
                <a:spcPts val="0"/>
              </a:spcBef>
              <a:buFont typeface="Arial" panose="020B0604020202020204" pitchFamily="34" charset="0"/>
              <a:buNone/>
              <a:defRPr lang="en-US" sz="3200" b="1" i="0" kern="1200" dirty="0" smtClean="0">
                <a:solidFill>
                  <a:srgbClr val="755E4B"/>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8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8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771904"/>
          </a:xfrm>
        </p:spPr>
        <p:txBody>
          <a:bodyPr vert="horz" lIns="91440" tIns="45720" rIns="91440" bIns="45720" rtlCol="0" anchor="ctr">
            <a:noAutofit/>
          </a:bodyPr>
          <a:lstStyle>
            <a:lvl1pPr>
              <a:tabLst>
                <a:tab pos="914400" algn="l"/>
                <a:tab pos="6400800" algn="ctr"/>
                <a:tab pos="11718925" algn="r"/>
              </a:tabLst>
              <a:defRPr lang="en-US" sz="4800" dirty="0">
                <a:solidFill>
                  <a:schemeClr val="accent1"/>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772357"/>
            <a:ext cx="12058261" cy="6085643"/>
          </a:xfrm>
        </p:spPr>
        <p:txBody>
          <a:bodyPr>
            <a:normAutofit/>
          </a:bodyPr>
          <a:lstStyle>
            <a:lvl1pPr marL="228600"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000" b="1" i="0" kern="1200" dirty="0" smtClean="0">
                <a:solidFill>
                  <a:schemeClr val="accent3"/>
                </a:solidFill>
                <a:effectLst>
                  <a:outerShdw blurRad="38100" dist="38100" dir="2700000" algn="tl">
                    <a:srgbClr val="000000">
                      <a:alpha val="43137"/>
                    </a:srgbClr>
                  </a:outerShdw>
                </a:effectLst>
                <a:latin typeface="+mn-lt"/>
                <a:ea typeface="+mn-ea"/>
                <a:cs typeface="+mn-cs"/>
              </a:defRPr>
            </a:lvl1pPr>
            <a:lvl2pPr marL="571500" indent="0" algn="l" defTabSz="685800" rtl="0" eaLnBrk="1" latinLnBrk="0" hangingPunct="1">
              <a:lnSpc>
                <a:spcPct val="85000"/>
              </a:lnSpc>
              <a:spcBef>
                <a:spcPts val="0"/>
              </a:spcBef>
              <a:spcAft>
                <a:spcPts val="600"/>
              </a:spcAft>
              <a:buFont typeface="Arial" panose="020B0604020202020204" pitchFamily="34" charset="0"/>
              <a:buNone/>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200" b="1" i="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8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8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4175" y="454"/>
            <a:ext cx="1647825" cy="1160136"/>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4999" y="18773"/>
            <a:ext cx="3029175" cy="1123497"/>
          </a:xfrm>
          <a:prstGeom prst="rect">
            <a:avLst/>
          </a:prstGeom>
        </p:spPr>
      </p:pic>
    </p:spTree>
    <p:extLst>
      <p:ext uri="{BB962C8B-B14F-4D97-AF65-F5344CB8AC3E}">
        <p14:creationId xmlns:p14="http://schemas.microsoft.com/office/powerpoint/2010/main" val="3062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1145"/>
          </a:xfrm>
        </p:spPr>
        <p:txBody>
          <a:bodyPr vert="horz" lIns="91440" tIns="45720" rIns="91440" bIns="45720" rtlCol="0" anchor="ctr">
            <a:noAutofit/>
          </a:bodyPr>
          <a:lstStyle>
            <a:lvl1pPr>
              <a:defRPr lang="en-US" sz="4400" dirty="0">
                <a:solidFill>
                  <a:schemeClr val="accent1"/>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marL="6350" indent="-6350">
              <a:defRPr lang="en-US" sz="3600" i="0" smtClean="0">
                <a:solidFill>
                  <a:schemeClr val="tx1"/>
                </a:solidFill>
                <a:effectLst>
                  <a:outerShdw blurRad="38100" dist="38100" dir="2700000" algn="tl">
                    <a:srgbClr val="000000">
                      <a:alpha val="43137"/>
                    </a:srgbClr>
                  </a:outerShdw>
                </a:effectLst>
              </a:defRPr>
            </a:lvl1pPr>
            <a:lvl2pPr>
              <a:defRPr lang="en-US" sz="3200" smtClean="0">
                <a:solidFill>
                  <a:schemeClr val="accent1">
                    <a:lumMod val="75000"/>
                  </a:schemeClr>
                </a:solidFill>
                <a:effectLst>
                  <a:outerShdw blurRad="38100" dist="38100" dir="2700000" algn="tl">
                    <a:srgbClr val="000000">
                      <a:alpha val="43137"/>
                    </a:srgbClr>
                  </a:outerShdw>
                </a:effectLst>
              </a:defRPr>
            </a:lvl2pPr>
            <a:lvl3pPr>
              <a:defRPr lang="en-US" sz="3200" smtClean="0">
                <a:solidFill>
                  <a:schemeClr val="accent6">
                    <a:lumMod val="75000"/>
                  </a:schemeClr>
                </a:solidFill>
                <a:effectLst>
                  <a:outerShdw blurRad="38100" dist="38100" dir="2700000" algn="tl">
                    <a:srgbClr val="000000">
                      <a:alpha val="43137"/>
                    </a:srgbClr>
                  </a:outerShdw>
                </a:effectLst>
              </a:defRPr>
            </a:lvl3pPr>
            <a:lvl4pPr>
              <a:defRPr lang="en-US" sz="2800" smtClean="0">
                <a:solidFill>
                  <a:schemeClr val="accent2">
                    <a:lumMod val="50000"/>
                  </a:schemeClr>
                </a:solidFill>
                <a:effectLst>
                  <a:outerShdw blurRad="38100" dist="38100" dir="2700000" algn="tl">
                    <a:srgbClr val="000000">
                      <a:alpha val="43137"/>
                    </a:srgbClr>
                  </a:outerShdw>
                </a:effectLst>
              </a:defRPr>
            </a:lvl4pPr>
            <a:lvl5pPr>
              <a:defRPr lang="en-US" sz="2800" dirty="0">
                <a:effectLst>
                  <a:outerShdw blurRad="38100" dist="38100" dir="2700000" algn="tl">
                    <a:srgbClr val="000000">
                      <a:alpha val="43137"/>
                    </a:srgbClr>
                  </a:outerShdw>
                </a:effectLst>
              </a:defRPr>
            </a:lvl5pPr>
          </a:lstStyle>
          <a:p>
            <a:pPr marL="284163" lvl="0" indent="-6350" defTabSz="685800">
              <a:lnSpc>
                <a:spcPct val="85000"/>
              </a:lnSpc>
              <a:spcBef>
                <a:spcPts val="0"/>
              </a:spcBef>
              <a:spcAft>
                <a:spcPts val="1200"/>
              </a:spcAft>
              <a:tabLst>
                <a:tab pos="1770063" algn="l"/>
              </a:tabLst>
            </a:pPr>
            <a:r>
              <a:rPr lang="en-US" dirty="0" smtClean="0"/>
              <a:t>Click to edit Master text styles</a:t>
            </a:r>
          </a:p>
          <a:p>
            <a:pPr marL="284163" lvl="1" indent="-6350" defTabSz="685800">
              <a:lnSpc>
                <a:spcPct val="85000"/>
              </a:lnSpc>
              <a:spcBef>
                <a:spcPts val="0"/>
              </a:spcBef>
              <a:spcAft>
                <a:spcPts val="1200"/>
              </a:spcAft>
              <a:tabLst>
                <a:tab pos="1770063" algn="l"/>
              </a:tabLst>
            </a:pPr>
            <a:r>
              <a:rPr lang="en-US" dirty="0" smtClean="0"/>
              <a:t>Second level</a:t>
            </a:r>
          </a:p>
          <a:p>
            <a:pPr marL="284163" lvl="2" indent="-6350" defTabSz="685800">
              <a:lnSpc>
                <a:spcPct val="85000"/>
              </a:lnSpc>
              <a:spcBef>
                <a:spcPts val="0"/>
              </a:spcBef>
              <a:spcAft>
                <a:spcPts val="1200"/>
              </a:spcAft>
              <a:tabLst>
                <a:tab pos="1770063" algn="l"/>
              </a:tabLst>
            </a:pPr>
            <a:r>
              <a:rPr lang="en-US" dirty="0" smtClean="0"/>
              <a:t>Third level</a:t>
            </a:r>
          </a:p>
          <a:p>
            <a:pPr marL="284163" lvl="3" indent="-6350" defTabSz="685800">
              <a:lnSpc>
                <a:spcPct val="85000"/>
              </a:lnSpc>
              <a:spcBef>
                <a:spcPts val="0"/>
              </a:spcBef>
              <a:spcAft>
                <a:spcPts val="1200"/>
              </a:spcAft>
              <a:tabLst>
                <a:tab pos="1770063" algn="l"/>
              </a:tabLst>
            </a:pPr>
            <a:r>
              <a:rPr lang="en-US" dirty="0" smtClean="0"/>
              <a:t>Fourth level</a:t>
            </a:r>
          </a:p>
          <a:p>
            <a:pPr marL="284163" lvl="4" indent="-6350" defTabSz="685800">
              <a:lnSpc>
                <a:spcPct val="85000"/>
              </a:lnSpc>
              <a:spcBef>
                <a:spcPts val="0"/>
              </a:spcBef>
              <a:spcAft>
                <a:spcPts val="1200"/>
              </a:spcAft>
              <a:tabLst>
                <a:tab pos="1770063" algn="l"/>
              </a:tabLst>
            </a:pPr>
            <a:r>
              <a:rPr lang="en-US" dirty="0" smtClean="0"/>
              <a:t>Fifth level</a:t>
            </a:r>
            <a:endParaRPr lang="en-US" dirty="0"/>
          </a:p>
        </p:txBody>
      </p:sp>
      <p:sp>
        <p:nvSpPr>
          <p:cNvPr id="4" name="Text Placeholder 5"/>
          <p:cNvSpPr>
            <a:spLocks noGrp="1"/>
          </p:cNvSpPr>
          <p:nvPr>
            <p:ph type="body" sz="quarter" idx="11"/>
          </p:nvPr>
        </p:nvSpPr>
        <p:spPr>
          <a:xfrm>
            <a:off x="0" y="5477522"/>
            <a:ext cx="12192000" cy="1380479"/>
          </a:xfrm>
          <a:gradFill flip="none" rotWithShape="1">
            <a:gsLst>
              <a:gs pos="0">
                <a:srgbClr val="B9CEE1"/>
              </a:gs>
              <a:gs pos="100000">
                <a:srgbClr val="E4E5EA"/>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302780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4000">
                <a:solidFill>
                  <a:schemeClr val="accent2">
                    <a:lumMod val="7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tx1"/>
                </a:solidFill>
                <a:effectLst>
                  <a:outerShdw blurRad="38100" dist="38100" dir="2700000" algn="tl">
                    <a:srgbClr val="000000">
                      <a:alpha val="43137"/>
                    </a:srgbClr>
                  </a:outerShdw>
                </a:effectLst>
              </a:defRPr>
            </a:lvl1pPr>
            <a:lvl2pPr>
              <a:defRPr sz="3200" b="1">
                <a:solidFill>
                  <a:schemeClr val="tx1"/>
                </a:solidFill>
                <a:effectLst>
                  <a:outerShdw blurRad="38100" dist="38100" dir="2700000" algn="tl">
                    <a:srgbClr val="000000">
                      <a:alpha val="43137"/>
                    </a:srgbClr>
                  </a:outerShdw>
                </a:effectLst>
              </a:defRPr>
            </a:lvl2pPr>
            <a:lvl3pPr>
              <a:defRPr sz="2800" b="1">
                <a:solidFill>
                  <a:schemeClr val="tx1"/>
                </a:solidFill>
                <a:effectLst>
                  <a:outerShdw blurRad="38100" dist="38100" dir="2700000" algn="tl">
                    <a:srgbClr val="000000">
                      <a:alpha val="43137"/>
                    </a:srgbClr>
                  </a:outerShdw>
                </a:effectLst>
              </a:defRPr>
            </a:lvl3pPr>
            <a:lvl4pPr>
              <a:defRPr sz="2000" b="1">
                <a:solidFill>
                  <a:schemeClr val="tx1"/>
                </a:solidFill>
                <a:effectLst>
                  <a:outerShdw blurRad="38100" dist="38100" dir="2700000" algn="tl">
                    <a:srgbClr val="000000">
                      <a:alpha val="43137"/>
                    </a:srgbClr>
                  </a:outerShdw>
                </a:effectLst>
              </a:defRPr>
            </a:lvl4pPr>
            <a:lvl5pPr>
              <a:defRPr sz="2000" b="1">
                <a:solidFill>
                  <a:schemeClr val="tx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9335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284163" lvl="0" indent="-6350" defTabSz="685800">
              <a:lnSpc>
                <a:spcPct val="80000"/>
              </a:lnSpc>
              <a:spcBef>
                <a:spcPts val="0"/>
              </a:spcBef>
              <a:spcAft>
                <a:spcPts val="1200"/>
              </a:spcAft>
              <a:tabLst>
                <a:tab pos="1770063" algn="l"/>
              </a:tabLst>
            </a:pPr>
            <a:r>
              <a:rPr lang="en-US" smtClean="0"/>
              <a:t>Click to edit Master text styles</a:t>
            </a:r>
          </a:p>
          <a:p>
            <a:pPr marL="457200" lvl="1" defTabSz="685800">
              <a:lnSpc>
                <a:spcPct val="85000"/>
              </a:lnSpc>
              <a:spcBef>
                <a:spcPts val="0"/>
              </a:spcBef>
              <a:spcAft>
                <a:spcPts val="600"/>
              </a:spcAft>
            </a:pPr>
            <a:r>
              <a:rPr lang="en-US" smtClean="0"/>
              <a:t>Second level</a:t>
            </a:r>
          </a:p>
          <a:p>
            <a:pPr marL="625475" lvl="2" defTabSz="685800">
              <a:lnSpc>
                <a:spcPct val="80000"/>
              </a:lnSpc>
              <a:spcBef>
                <a:spcPts val="0"/>
              </a:spcBef>
            </a:pPr>
            <a:r>
              <a:rPr lang="en-US" smtClean="0"/>
              <a:t>Third level</a:t>
            </a:r>
          </a:p>
          <a:p>
            <a:pPr lvl="3" defTabSz="685800"/>
            <a:r>
              <a:rPr lang="en-US" smtClean="0"/>
              <a:t>Fourth level</a:t>
            </a:r>
          </a:p>
          <a:p>
            <a:pPr lvl="4" defTabSz="685800"/>
            <a:r>
              <a:rPr lang="en-US" smtClean="0"/>
              <a:t>Fifth level</a:t>
            </a:r>
            <a:endParaRPr lang="en-US" dirty="0"/>
          </a:p>
        </p:txBody>
      </p:sp>
    </p:spTree>
    <p:extLst>
      <p:ext uri="{BB962C8B-B14F-4D97-AF65-F5344CB8AC3E}">
        <p14:creationId xmlns:p14="http://schemas.microsoft.com/office/powerpoint/2010/main" val="1855739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6" r:id="rId3"/>
    <p:sldLayoutId id="2147483683" r:id="rId4"/>
    <p:sldLayoutId id="2147483684" r:id="rId5"/>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1"/>
          </a:solidFill>
          <a:effectLst>
            <a:outerShdw blurRad="50800" dist="38100" dir="2700000" algn="tl" rotWithShape="0">
              <a:prstClr val="black">
                <a:alpha val="75000"/>
              </a:prst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i="1" kern="1200" smtClean="0">
          <a:solidFill>
            <a:schemeClr val="tx1"/>
          </a:solidFill>
          <a:effectLst>
            <a:outerShdw blurRad="38100" dist="38100" dir="2700000" algn="tl">
              <a:srgbClr val="000000">
                <a:alpha val="43137"/>
              </a:srgb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lumMod val="75000"/>
            </a:schemeClr>
          </a:solidFill>
          <a:effectLst>
            <a:outerShdw blurRad="38100" dist="38100" dir="2700000" algn="tl">
              <a:srgbClr val="000000">
                <a:alpha val="43137"/>
              </a:srgb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New Beginnings</a:t>
            </a:r>
          </a:p>
        </p:txBody>
      </p:sp>
      <p:sp>
        <p:nvSpPr>
          <p:cNvPr id="3" name="Subtitle 2"/>
          <p:cNvSpPr>
            <a:spLocks noGrp="1"/>
          </p:cNvSpPr>
          <p:nvPr>
            <p:ph type="subTitle" idx="1"/>
          </p:nvPr>
        </p:nvSpPr>
        <p:spPr/>
        <p:txBody>
          <a:bodyPr/>
          <a:lstStyle/>
          <a:p>
            <a:pPr lvl="0"/>
            <a:r>
              <a:rPr lang="en-US" dirty="0" smtClean="0">
                <a:solidFill>
                  <a:schemeClr val="accent3"/>
                </a:solidFill>
              </a:rPr>
              <a:t>05-31-26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	NEW BEGINNINGS NEED NEW RECEIVING</a:t>
            </a:r>
            <a:endParaRPr lang="en-US" dirty="0"/>
          </a:p>
        </p:txBody>
      </p:sp>
      <p:sp>
        <p:nvSpPr>
          <p:cNvPr id="3" name="Content Placeholder 2"/>
          <p:cNvSpPr>
            <a:spLocks noGrp="1"/>
          </p:cNvSpPr>
          <p:nvPr>
            <p:ph idx="1"/>
          </p:nvPr>
        </p:nvSpPr>
        <p:spPr/>
        <p:txBody>
          <a:bodyPr>
            <a:normAutofit/>
          </a:bodyPr>
          <a:lstStyle/>
          <a:p>
            <a:pPr lvl="0"/>
            <a:r>
              <a:rPr lang="en-US" dirty="0" smtClean="0"/>
              <a:t>Acts 1:1-5 </a:t>
            </a:r>
            <a:r>
              <a:rPr lang="en-US" baseline="30000" dirty="0" smtClean="0"/>
              <a:t>ERV </a:t>
            </a:r>
          </a:p>
          <a:p>
            <a:pPr lvl="1"/>
            <a:r>
              <a:rPr lang="en-US" baseline="30000" dirty="0" smtClean="0"/>
              <a:t>1</a:t>
            </a:r>
            <a:r>
              <a:rPr lang="en-US" dirty="0" smtClean="0"/>
              <a:t>Dear </a:t>
            </a:r>
            <a:r>
              <a:rPr lang="en-US" dirty="0" err="1" smtClean="0"/>
              <a:t>Theophilus</a:t>
            </a:r>
            <a:r>
              <a:rPr lang="en-US" dirty="0" smtClean="0"/>
              <a:t>, The first book I wrote was about everything Jesus did and taught from the beginning </a:t>
            </a:r>
            <a:r>
              <a:rPr lang="en-US" baseline="30000" dirty="0" smtClean="0"/>
              <a:t>2</a:t>
            </a:r>
            <a:r>
              <a:rPr lang="en-US" dirty="0" smtClean="0"/>
              <a:t>until the day he was carried up into heaven. Before he went, he talked to the apostles he had chosen. With the help of the Holy Spirit, he told them what they should do. </a:t>
            </a:r>
            <a:r>
              <a:rPr lang="en-US" baseline="30000" dirty="0" smtClean="0"/>
              <a:t>3</a:t>
            </a:r>
            <a:r>
              <a:rPr lang="en-US" dirty="0" smtClean="0"/>
              <a:t>This was after his death, but he showed them that he was alive, proving it to them in many ways. The apostles saw Jesus many times during the 40 days after he was raised from death. He spoke to them about God’s kingdom.</a:t>
            </a:r>
          </a:p>
        </p:txBody>
      </p:sp>
    </p:spTree>
    <p:extLst>
      <p:ext uri="{BB962C8B-B14F-4D97-AF65-F5344CB8AC3E}">
        <p14:creationId xmlns:p14="http://schemas.microsoft.com/office/powerpoint/2010/main" val="40922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	NEW BEGINNINGS NEED NEW RECEIVING</a:t>
            </a:r>
            <a:endParaRPr lang="en-US" dirty="0"/>
          </a:p>
        </p:txBody>
      </p:sp>
      <p:sp>
        <p:nvSpPr>
          <p:cNvPr id="3" name="Content Placeholder 2"/>
          <p:cNvSpPr>
            <a:spLocks noGrp="1"/>
          </p:cNvSpPr>
          <p:nvPr>
            <p:ph idx="1"/>
          </p:nvPr>
        </p:nvSpPr>
        <p:spPr/>
        <p:txBody>
          <a:bodyPr>
            <a:normAutofit/>
          </a:bodyPr>
          <a:lstStyle/>
          <a:p>
            <a:pPr lvl="0"/>
            <a:r>
              <a:rPr lang="en-US" dirty="0" smtClean="0"/>
              <a:t>Acts 1:1-5 </a:t>
            </a:r>
            <a:r>
              <a:rPr lang="en-US" baseline="30000" dirty="0" smtClean="0"/>
              <a:t>ERV </a:t>
            </a:r>
          </a:p>
          <a:p>
            <a:pPr lvl="1"/>
            <a:r>
              <a:rPr lang="en-US" baseline="30000" dirty="0" smtClean="0"/>
              <a:t>4</a:t>
            </a:r>
            <a:r>
              <a:rPr lang="en-US" dirty="0" smtClean="0"/>
              <a:t>One time when Jesus was eating with them, he told them not to leave Jerusalem. He said, “Wait here until you receive what the Father promised to send. Remember, I told you about it before. </a:t>
            </a:r>
            <a:r>
              <a:rPr lang="en-US" baseline="30000" dirty="0" smtClean="0"/>
              <a:t>5</a:t>
            </a:r>
            <a:r>
              <a:rPr lang="en-US" dirty="0" smtClean="0"/>
              <a:t>John baptized people with water, but in a few days you will be baptized with the Holy Spirit.”</a:t>
            </a:r>
          </a:p>
        </p:txBody>
      </p:sp>
    </p:spTree>
    <p:extLst>
      <p:ext uri="{BB962C8B-B14F-4D97-AF65-F5344CB8AC3E}">
        <p14:creationId xmlns:p14="http://schemas.microsoft.com/office/powerpoint/2010/main" val="42244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NEW BEGINNINGS NEED NEW RECEIVING</a:t>
            </a:r>
            <a:endParaRPr lang="en-US" dirty="0"/>
          </a:p>
        </p:txBody>
      </p:sp>
      <p:sp>
        <p:nvSpPr>
          <p:cNvPr id="3" name="Content Placeholder 2"/>
          <p:cNvSpPr>
            <a:spLocks noGrp="1"/>
          </p:cNvSpPr>
          <p:nvPr>
            <p:ph idx="1"/>
          </p:nvPr>
        </p:nvSpPr>
        <p:spPr/>
        <p:txBody>
          <a:bodyPr>
            <a:normAutofit/>
          </a:bodyPr>
          <a:lstStyle/>
          <a:p>
            <a:pPr lvl="2"/>
            <a:r>
              <a:rPr lang="en-US" dirty="0" smtClean="0"/>
              <a:t>A.	We need Jesus to reveal His Kingdom ways.  Again and again.</a:t>
            </a:r>
          </a:p>
          <a:p>
            <a:pPr lvl="2"/>
            <a:endParaRPr lang="en-US" dirty="0" smtClean="0"/>
          </a:p>
          <a:p>
            <a:pPr marL="687388" lvl="2" indent="-571500"/>
            <a:r>
              <a:rPr lang="en-US" dirty="0" smtClean="0"/>
              <a:t>B.	We need to be filled (dipped and dyed) by the Holy Spirit.     Again and again.</a:t>
            </a:r>
          </a:p>
        </p:txBody>
      </p:sp>
    </p:spTree>
    <p:extLst>
      <p:ext uri="{BB962C8B-B14F-4D97-AF65-F5344CB8AC3E}">
        <p14:creationId xmlns:p14="http://schemas.microsoft.com/office/powerpoint/2010/main" val="37295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II.	NEW BEGINNINGS BRING NEW ADVANTAGES</a:t>
            </a:r>
            <a:endParaRPr lang="en-US" dirty="0"/>
          </a:p>
        </p:txBody>
      </p:sp>
      <p:sp>
        <p:nvSpPr>
          <p:cNvPr id="3" name="Content Placeholder 2"/>
          <p:cNvSpPr>
            <a:spLocks noGrp="1"/>
          </p:cNvSpPr>
          <p:nvPr>
            <p:ph idx="1"/>
          </p:nvPr>
        </p:nvSpPr>
        <p:spPr/>
        <p:txBody>
          <a:bodyPr>
            <a:normAutofit/>
          </a:bodyPr>
          <a:lstStyle/>
          <a:p>
            <a:pPr lvl="0"/>
            <a:r>
              <a:rPr lang="en-US" dirty="0" smtClean="0"/>
              <a:t>John 16:4b-7 </a:t>
            </a:r>
            <a:r>
              <a:rPr lang="en-US" baseline="30000" dirty="0" smtClean="0"/>
              <a:t>ERV </a:t>
            </a:r>
          </a:p>
          <a:p>
            <a:pPr lvl="1"/>
            <a:r>
              <a:rPr lang="en-US" baseline="30000" dirty="0" smtClean="0"/>
              <a:t>4b</a:t>
            </a:r>
            <a:r>
              <a:rPr lang="en-US" dirty="0" smtClean="0"/>
              <a:t>“I did not tell you these things at the beginning, because I was with you then. </a:t>
            </a:r>
            <a:r>
              <a:rPr lang="en-US" baseline="30000" dirty="0" smtClean="0"/>
              <a:t>5</a:t>
            </a:r>
            <a:r>
              <a:rPr lang="en-US" dirty="0" smtClean="0"/>
              <a:t>Now I am going back to the one who sent me. And none of you asks me, ‘Where are you going?’ </a:t>
            </a:r>
            <a:r>
              <a:rPr lang="en-US" baseline="30000" dirty="0" smtClean="0"/>
              <a:t>6</a:t>
            </a:r>
            <a:r>
              <a:rPr lang="en-US" dirty="0" smtClean="0"/>
              <a:t>But you are filled with sadness because I have told you all this. </a:t>
            </a:r>
            <a:r>
              <a:rPr lang="en-US" baseline="30000" dirty="0" smtClean="0"/>
              <a:t>7</a:t>
            </a:r>
            <a:r>
              <a:rPr lang="en-US" dirty="0" smtClean="0"/>
              <a:t>Let me assure you, it is </a:t>
            </a:r>
            <a:r>
              <a:rPr lang="en-US" u="sng" dirty="0" smtClean="0">
                <a:effectLst>
                  <a:outerShdw blurRad="50800" dist="76200" dir="2700000" algn="tl" rotWithShape="0">
                    <a:srgbClr val="755E4B">
                      <a:alpha val="63000"/>
                    </a:srgbClr>
                  </a:outerShdw>
                </a:effectLst>
              </a:rPr>
              <a:t>better</a:t>
            </a:r>
            <a:r>
              <a:rPr lang="en-US" dirty="0" smtClean="0"/>
              <a:t> for you that I go away. I say this because when I go away I will send the Helper to you. But if I did not go, the Helper would not come.</a:t>
            </a:r>
            <a:endParaRPr lang="en-US" dirty="0"/>
          </a:p>
        </p:txBody>
      </p:sp>
    </p:spTree>
    <p:extLst>
      <p:ext uri="{BB962C8B-B14F-4D97-AF65-F5344CB8AC3E}">
        <p14:creationId xmlns:p14="http://schemas.microsoft.com/office/powerpoint/2010/main" val="160514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II.	NEW BEGINNINGS BRING NEW ADVANTAGES</a:t>
            </a:r>
            <a:endParaRPr lang="en-US" dirty="0"/>
          </a:p>
        </p:txBody>
      </p:sp>
      <p:sp>
        <p:nvSpPr>
          <p:cNvPr id="3" name="Content Placeholder 2"/>
          <p:cNvSpPr>
            <a:spLocks noGrp="1"/>
          </p:cNvSpPr>
          <p:nvPr>
            <p:ph idx="1"/>
          </p:nvPr>
        </p:nvSpPr>
        <p:spPr/>
        <p:txBody>
          <a:bodyPr>
            <a:normAutofit/>
          </a:bodyPr>
          <a:lstStyle/>
          <a:p>
            <a:pPr lvl="2"/>
            <a:r>
              <a:rPr lang="en-US" dirty="0" smtClean="0"/>
              <a:t>A.	The Constant Friend &amp; Counselor  </a:t>
            </a:r>
          </a:p>
          <a:p>
            <a:pPr lvl="2"/>
            <a:r>
              <a:rPr lang="en-US" dirty="0" smtClean="0"/>
              <a:t>	See John 16:12-15; John 16:33; Romans 5:5; Romans 15:13</a:t>
            </a:r>
          </a:p>
          <a:p>
            <a:pPr lvl="2"/>
            <a:r>
              <a:rPr lang="en-US" dirty="0" smtClean="0"/>
              <a:t> </a:t>
            </a:r>
          </a:p>
          <a:p>
            <a:pPr lvl="2"/>
            <a:r>
              <a:rPr lang="en-US" dirty="0" smtClean="0"/>
              <a:t>B.	The Helper-Advocate</a:t>
            </a:r>
          </a:p>
          <a:p>
            <a:pPr lvl="2"/>
            <a:r>
              <a:rPr lang="en-US" dirty="0" smtClean="0"/>
              <a:t>	See 2 Corinthians 13:13; Ephesians 1:13-14; I Thessalonians 1:5-6</a:t>
            </a:r>
          </a:p>
          <a:p>
            <a:pPr lvl="2"/>
            <a:endParaRPr lang="en-US" dirty="0" smtClean="0"/>
          </a:p>
          <a:p>
            <a:pPr lvl="2"/>
            <a:r>
              <a:rPr lang="en-US" dirty="0" smtClean="0"/>
              <a:t>C.	The “Miracle Grow” - Internally and Externally</a:t>
            </a:r>
          </a:p>
          <a:p>
            <a:pPr lvl="2"/>
            <a:r>
              <a:rPr lang="en-US" dirty="0" smtClean="0"/>
              <a:t>	See Galatians 5:22-23; I Corinthians 12:4-11</a:t>
            </a:r>
          </a:p>
          <a:p>
            <a:pPr lvl="2"/>
            <a:endParaRPr lang="en-US" dirty="0"/>
          </a:p>
        </p:txBody>
      </p:sp>
    </p:spTree>
    <p:extLst>
      <p:ext uri="{BB962C8B-B14F-4D97-AF65-F5344CB8AC3E}">
        <p14:creationId xmlns:p14="http://schemas.microsoft.com/office/powerpoint/2010/main" val="28377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1102483"/>
          </a:xfrm>
        </p:spPr>
        <p:txBody>
          <a:bodyPr/>
          <a:lstStyle/>
          <a:p>
            <a:pPr algn="ctr"/>
            <a:r>
              <a:rPr lang="en-US" sz="7200" dirty="0">
                <a:effectLst>
                  <a:outerShdw blurRad="38100" dist="38100" dir="2700000" algn="tl">
                    <a:srgbClr val="000000">
                      <a:alpha val="43137"/>
                    </a:srgbClr>
                  </a:outerShdw>
                </a:effectLst>
              </a:rPr>
              <a:t>In New </a:t>
            </a:r>
            <a:r>
              <a:rPr lang="en-US" sz="7200" dirty="0" smtClean="0">
                <a:effectLst>
                  <a:outerShdw blurRad="38100" dist="38100" dir="2700000" algn="tl">
                    <a:srgbClr val="000000">
                      <a:alpha val="43137"/>
                    </a:srgbClr>
                  </a:outerShdw>
                </a:effectLst>
              </a:rPr>
              <a:t>Beginnings</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203" y="1036947"/>
            <a:ext cx="11931529" cy="5821053"/>
          </a:xfrm>
        </p:spPr>
        <p:txBody>
          <a:bodyPr>
            <a:normAutofit/>
          </a:bodyPr>
          <a:lstStyle/>
          <a:p>
            <a:pPr marL="803275" indent="-698500"/>
            <a:r>
              <a:rPr lang="en-US" dirty="0"/>
              <a:t>I.	NEW BEGINNINGS NEED NEW RECEIVING</a:t>
            </a:r>
          </a:p>
          <a:p>
            <a:pPr marL="801688" lvl="2"/>
            <a:r>
              <a:rPr lang="en-US" dirty="0">
                <a:solidFill>
                  <a:schemeClr val="tx1"/>
                </a:solidFill>
              </a:rPr>
              <a:t>A</a:t>
            </a:r>
            <a:r>
              <a:rPr lang="en-US" dirty="0" smtClean="0">
                <a:solidFill>
                  <a:schemeClr val="tx1"/>
                </a:solidFill>
              </a:rPr>
              <a:t>.	We </a:t>
            </a:r>
            <a:r>
              <a:rPr lang="en-US" dirty="0">
                <a:solidFill>
                  <a:schemeClr val="tx1"/>
                </a:solidFill>
              </a:rPr>
              <a:t>need Jesus to reveal His Kingdom ways.  Again and again.</a:t>
            </a:r>
          </a:p>
          <a:p>
            <a:pPr marL="801688" lvl="2">
              <a:spcAft>
                <a:spcPts val="1200"/>
              </a:spcAft>
            </a:pPr>
            <a:r>
              <a:rPr lang="en-US" dirty="0" smtClean="0">
                <a:solidFill>
                  <a:schemeClr val="tx1"/>
                </a:solidFill>
              </a:rPr>
              <a:t>B.	We </a:t>
            </a:r>
            <a:r>
              <a:rPr lang="en-US" dirty="0">
                <a:solidFill>
                  <a:schemeClr val="tx1"/>
                </a:solidFill>
              </a:rPr>
              <a:t>need to be filled (dipped and dyed) by the Holy Spirit. </a:t>
            </a:r>
            <a:r>
              <a:rPr lang="en-US" dirty="0" smtClean="0">
                <a:solidFill>
                  <a:schemeClr val="tx1"/>
                </a:solidFill>
              </a:rPr>
              <a:t>	Again </a:t>
            </a:r>
            <a:r>
              <a:rPr lang="en-US" dirty="0">
                <a:solidFill>
                  <a:schemeClr val="tx1"/>
                </a:solidFill>
              </a:rPr>
              <a:t>and again</a:t>
            </a:r>
            <a:r>
              <a:rPr lang="en-US" dirty="0" smtClean="0">
                <a:solidFill>
                  <a:schemeClr val="tx1"/>
                </a:solidFill>
              </a:rPr>
              <a:t>.</a:t>
            </a:r>
            <a:endParaRPr lang="en-US" dirty="0">
              <a:solidFill>
                <a:schemeClr val="tx1"/>
              </a:solidFill>
            </a:endParaRPr>
          </a:p>
          <a:p>
            <a:pPr marL="803275" indent="-698500"/>
            <a:r>
              <a:rPr lang="en-US" dirty="0"/>
              <a:t>II.	NEW BEGINNINGS BRING NEW ADVANTAGES</a:t>
            </a:r>
          </a:p>
          <a:p>
            <a:pPr marL="801688" lvl="2"/>
            <a:r>
              <a:rPr lang="en-US" dirty="0">
                <a:solidFill>
                  <a:schemeClr val="tx1"/>
                </a:solidFill>
              </a:rPr>
              <a:t>A</a:t>
            </a:r>
            <a:r>
              <a:rPr lang="en-US" dirty="0" smtClean="0">
                <a:solidFill>
                  <a:schemeClr val="tx1"/>
                </a:solidFill>
              </a:rPr>
              <a:t>.	The </a:t>
            </a:r>
            <a:r>
              <a:rPr lang="en-US" dirty="0">
                <a:solidFill>
                  <a:schemeClr val="tx1"/>
                </a:solidFill>
              </a:rPr>
              <a:t>Constant Friend &amp; Counselor  </a:t>
            </a:r>
          </a:p>
          <a:p>
            <a:pPr marL="801688" lvl="2"/>
            <a:r>
              <a:rPr lang="en-US" dirty="0" smtClean="0">
                <a:solidFill>
                  <a:schemeClr val="tx1"/>
                </a:solidFill>
              </a:rPr>
              <a:t>	</a:t>
            </a:r>
            <a:r>
              <a:rPr lang="en-US" sz="2800" dirty="0" smtClean="0"/>
              <a:t>See </a:t>
            </a:r>
            <a:r>
              <a:rPr lang="en-US" sz="2800" dirty="0"/>
              <a:t>John 16:12-15; John 16:33; Romans 5:5; Romans 15:13</a:t>
            </a:r>
            <a:endParaRPr lang="en-US" dirty="0"/>
          </a:p>
          <a:p>
            <a:pPr marL="801688" lvl="2"/>
            <a:r>
              <a:rPr lang="en-US" dirty="0">
                <a:solidFill>
                  <a:schemeClr val="tx1"/>
                </a:solidFill>
              </a:rPr>
              <a:t>B</a:t>
            </a:r>
            <a:r>
              <a:rPr lang="en-US" dirty="0" smtClean="0">
                <a:solidFill>
                  <a:schemeClr val="tx1"/>
                </a:solidFill>
              </a:rPr>
              <a:t>.	The </a:t>
            </a:r>
            <a:r>
              <a:rPr lang="en-US" dirty="0">
                <a:solidFill>
                  <a:schemeClr val="tx1"/>
                </a:solidFill>
              </a:rPr>
              <a:t>Helper-Advocate</a:t>
            </a:r>
          </a:p>
          <a:p>
            <a:pPr marL="801688" lvl="2"/>
            <a:r>
              <a:rPr lang="en-US" dirty="0" smtClean="0">
                <a:solidFill>
                  <a:schemeClr val="tx1"/>
                </a:solidFill>
              </a:rPr>
              <a:t>	</a:t>
            </a:r>
            <a:r>
              <a:rPr lang="en-US" sz="2800" dirty="0" smtClean="0"/>
              <a:t>See </a:t>
            </a:r>
            <a:r>
              <a:rPr lang="en-US" sz="2800" dirty="0"/>
              <a:t>2 Corinthians 13:13; Ephesians 1:13-14; I Thessalonians 1:5-6</a:t>
            </a:r>
          </a:p>
          <a:p>
            <a:pPr marL="801688" lvl="2"/>
            <a:r>
              <a:rPr lang="en-US" dirty="0">
                <a:solidFill>
                  <a:schemeClr val="tx1"/>
                </a:solidFill>
              </a:rPr>
              <a:t>C</a:t>
            </a:r>
            <a:r>
              <a:rPr lang="en-US" dirty="0" smtClean="0">
                <a:solidFill>
                  <a:schemeClr val="tx1"/>
                </a:solidFill>
              </a:rPr>
              <a:t>.	The </a:t>
            </a:r>
            <a:r>
              <a:rPr lang="en-US" dirty="0">
                <a:solidFill>
                  <a:schemeClr val="tx1"/>
                </a:solidFill>
              </a:rPr>
              <a:t>“Miracle Grow” - Internally and Externally</a:t>
            </a:r>
          </a:p>
          <a:p>
            <a:pPr marL="801688" lvl="2"/>
            <a:r>
              <a:rPr lang="en-US" dirty="0" smtClean="0">
                <a:solidFill>
                  <a:schemeClr val="tx1"/>
                </a:solidFill>
              </a:rPr>
              <a:t>	</a:t>
            </a:r>
            <a:r>
              <a:rPr lang="en-US" sz="2800" dirty="0" smtClean="0"/>
              <a:t>See </a:t>
            </a:r>
            <a:r>
              <a:rPr lang="en-US" sz="2800" dirty="0"/>
              <a:t>Galatians 5:22-23; I Corinthians 12:4-11</a:t>
            </a:r>
          </a:p>
          <a:p>
            <a:endParaRPr lang="en-US" dirty="0"/>
          </a:p>
        </p:txBody>
      </p:sp>
    </p:spTree>
    <p:extLst>
      <p:ext uri="{BB962C8B-B14F-4D97-AF65-F5344CB8AC3E}">
        <p14:creationId xmlns:p14="http://schemas.microsoft.com/office/powerpoint/2010/main" val="378595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 Week.pptx" id="{B96A8D7A-4689-4349-AF08-4C316C6A0C98}" vid="{2FD8BE25-3D2B-41D2-A8D3-47CB64D316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6853</TotalTime>
  <Words>301</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12_2303_Hungry</vt:lpstr>
      <vt:lpstr>In New Beginnings</vt:lpstr>
      <vt:lpstr>I. NEW BEGINNINGS NEED NEW RECEIVING</vt:lpstr>
      <vt:lpstr>I. NEW BEGINNINGS NEED NEW RECEIVING</vt:lpstr>
      <vt:lpstr>I. NEW BEGINNINGS NEED NEW RECEIVING</vt:lpstr>
      <vt:lpstr>II. NEW BEGINNINGS BRING NEW ADVANTAGES</vt:lpstr>
      <vt:lpstr>II. NEW BEGINNINGS BRING NEW ADVANTAGES</vt:lpstr>
      <vt:lpstr>In New Beginnings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New Beginnings</dc:title>
  <dc:creator>Ron Proper</dc:creator>
  <cp:lastModifiedBy>Ron Proper</cp:lastModifiedBy>
  <cp:revision>158</cp:revision>
  <dcterms:created xsi:type="dcterms:W3CDTF">2026-01-20T23:29:33Z</dcterms:created>
  <dcterms:modified xsi:type="dcterms:W3CDTF">2026-05-28T17:25:55Z</dcterms:modified>
</cp:coreProperties>
</file>