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Lst>
  <p:notesMasterIdLst>
    <p:notesMasterId r:id="rId9"/>
  </p:notes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755D"/>
    <a:srgbClr val="EED782"/>
    <a:srgbClr val="F2E648"/>
    <a:srgbClr val="FFFFCC"/>
    <a:srgbClr val="FFFFFF"/>
    <a:srgbClr val="463500"/>
    <a:srgbClr val="B5B4A2"/>
    <a:srgbClr val="C0BBA6"/>
    <a:srgbClr val="FFDDDC"/>
    <a:srgbClr val="FEDD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73" autoAdjust="0"/>
  </p:normalViewPr>
  <p:slideViewPr>
    <p:cSldViewPr snapToGrid="0">
      <p:cViewPr>
        <p:scale>
          <a:sx n="75" d="100"/>
          <a:sy n="75" d="100"/>
        </p:scale>
        <p:origin x="874" y="211"/>
      </p:cViewPr>
      <p:guideLst/>
    </p:cSldViewPr>
  </p:slideViewPr>
  <p:outlineViewPr>
    <p:cViewPr>
      <p:scale>
        <a:sx n="33" d="100"/>
        <a:sy n="33" d="100"/>
      </p:scale>
      <p:origin x="0" y="-52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4EAA20-1384-4D4D-9AFF-3872A6EBD6E9}" type="datetimeFigureOut">
              <a:rPr lang="en-US" smtClean="0"/>
              <a:t>5/21/2026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744D91-3E62-4E47-BBDC-EC5E34692CE9}" type="slidenum">
              <a:rPr lang="en-US" smtClean="0"/>
              <a:t>‹#›</a:t>
            </a:fld>
            <a:endParaRPr lang="en-US"/>
          </a:p>
        </p:txBody>
      </p:sp>
    </p:spTree>
    <p:extLst>
      <p:ext uri="{BB962C8B-B14F-4D97-AF65-F5344CB8AC3E}">
        <p14:creationId xmlns:p14="http://schemas.microsoft.com/office/powerpoint/2010/main" val="1583952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744D91-3E62-4E47-BBDC-EC5E34692CE9}" type="slidenum">
              <a:rPr lang="en-US" smtClean="0"/>
              <a:t>1</a:t>
            </a:fld>
            <a:endParaRPr lang="en-US"/>
          </a:p>
        </p:txBody>
      </p:sp>
    </p:spTree>
    <p:extLst>
      <p:ext uri="{BB962C8B-B14F-4D97-AF65-F5344CB8AC3E}">
        <p14:creationId xmlns:p14="http://schemas.microsoft.com/office/powerpoint/2010/main" val="599964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744D91-3E62-4E47-BBDC-EC5E34692CE9}" type="slidenum">
              <a:rPr lang="en-US" smtClean="0"/>
              <a:t>7</a:t>
            </a:fld>
            <a:endParaRPr lang="en-US"/>
          </a:p>
        </p:txBody>
      </p:sp>
    </p:spTree>
    <p:extLst>
      <p:ext uri="{BB962C8B-B14F-4D97-AF65-F5344CB8AC3E}">
        <p14:creationId xmlns:p14="http://schemas.microsoft.com/office/powerpoint/2010/main" val="35927717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754414"/>
            <a:ext cx="12191999" cy="1103586"/>
          </a:xfrm>
          <a:solidFill>
            <a:schemeClr val="bg1">
              <a:alpha val="55000"/>
            </a:schemeClr>
          </a:solidFill>
        </p:spPr>
        <p:txBody>
          <a:bodyPr vert="horz" lIns="91440" tIns="45720" rIns="91440" bIns="45720" rtlCol="0" anchor="ctr">
            <a:noAutofit/>
          </a:bodyPr>
          <a:lstStyle>
            <a:lvl1pPr algn="ctr">
              <a:lnSpc>
                <a:spcPct val="80000"/>
              </a:lnSpc>
              <a:defRPr lang="en-US" sz="7200" b="1" dirty="0">
                <a:solidFill>
                  <a:schemeClr val="accent1"/>
                </a:solidFill>
                <a:effectLst>
                  <a:outerShdw blurRad="38100" dist="38100" dir="2700000" algn="tl">
                    <a:srgbClr val="000000">
                      <a:alpha val="43137"/>
                    </a:srgbClr>
                  </a:outerShdw>
                </a:effectLst>
              </a:defRPr>
            </a:lvl1pPr>
          </a:lstStyle>
          <a:p>
            <a:pPr lvl="0" algn="ctr"/>
            <a:r>
              <a:rPr lang="en-US" smtClean="0"/>
              <a:t>Click to edit Master title style</a:t>
            </a:r>
            <a:endParaRPr lang="en-US" dirty="0"/>
          </a:p>
        </p:txBody>
      </p:sp>
      <p:sp>
        <p:nvSpPr>
          <p:cNvPr id="3" name="Subtitle 2"/>
          <p:cNvSpPr>
            <a:spLocks noGrp="1"/>
          </p:cNvSpPr>
          <p:nvPr>
            <p:ph type="subTitle" idx="1"/>
          </p:nvPr>
        </p:nvSpPr>
        <p:spPr>
          <a:xfrm>
            <a:off x="9122979" y="6101542"/>
            <a:ext cx="3069021" cy="756458"/>
          </a:xfrm>
        </p:spPr>
        <p:txBody>
          <a:bodyPr anchor="b">
            <a:noAutofit/>
          </a:bodyPr>
          <a:lstStyle>
            <a:lvl1pPr marL="0" indent="0" algn="r">
              <a:buNone/>
              <a:defRPr sz="2800" b="1">
                <a:solidFill>
                  <a:srgbClr val="FFC000"/>
                </a:solidFill>
                <a:effectLst>
                  <a:outerShdw blurRad="38100" dist="38100" dir="2700000" algn="tl">
                    <a:srgbClr val="000000">
                      <a:alpha val="43137"/>
                    </a:srgbClr>
                  </a:outerShdw>
                </a:effectLst>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US" dirty="0"/>
          </a:p>
        </p:txBody>
      </p:sp>
    </p:spTree>
    <p:extLst>
      <p:ext uri="{BB962C8B-B14F-4D97-AF65-F5344CB8AC3E}">
        <p14:creationId xmlns:p14="http://schemas.microsoft.com/office/powerpoint/2010/main" val="314165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204" y="453"/>
            <a:ext cx="12129796" cy="1224666"/>
          </a:xfrm>
        </p:spPr>
        <p:txBody>
          <a:bodyPr vert="horz" lIns="91440" tIns="45720" rIns="91440" bIns="45720" rtlCol="0" anchor="ctr">
            <a:noAutofit/>
          </a:bodyPr>
          <a:lstStyle>
            <a:lvl1pPr marL="914400" indent="-914400">
              <a:lnSpc>
                <a:spcPct val="80000"/>
              </a:lnSpc>
              <a:tabLst>
                <a:tab pos="914400" algn="l"/>
                <a:tab pos="6400800" algn="ctr"/>
                <a:tab pos="11718925" algn="r"/>
              </a:tabLst>
              <a:defRPr lang="en-US" sz="4800" dirty="0">
                <a:solidFill>
                  <a:schemeClr val="accent1"/>
                </a:solidFill>
                <a:effectLst>
                  <a:outerShdw blurRad="50800" dist="38100" dir="2700000" algn="tl" rotWithShape="0">
                    <a:prstClr val="black">
                      <a:alpha val="75000"/>
                    </a:prstClr>
                  </a:outerShdw>
                </a:effectLst>
              </a:defRPr>
            </a:lvl1pPr>
          </a:lstStyle>
          <a:p>
            <a:pPr lvl="0"/>
            <a:r>
              <a:rPr lang="en-US" dirty="0" smtClean="0"/>
              <a:t>Click to edit Master title style</a:t>
            </a:r>
            <a:endParaRPr lang="en-US" dirty="0"/>
          </a:p>
        </p:txBody>
      </p:sp>
      <p:sp>
        <p:nvSpPr>
          <p:cNvPr id="3" name="Content Placeholder 2"/>
          <p:cNvSpPr>
            <a:spLocks noGrp="1"/>
          </p:cNvSpPr>
          <p:nvPr>
            <p:ph idx="1"/>
          </p:nvPr>
        </p:nvSpPr>
        <p:spPr>
          <a:xfrm>
            <a:off x="62203" y="1225119"/>
            <a:ext cx="11931529" cy="5632881"/>
          </a:xfrm>
        </p:spPr>
        <p:txBody>
          <a:bodyPr>
            <a:normAutofit/>
          </a:bodyPr>
          <a:lstStyle>
            <a:lvl1pPr marL="115888" indent="-6350" algn="l" defTabSz="685800" rtl="0" eaLnBrk="1" latinLnBrk="0" hangingPunct="1">
              <a:lnSpc>
                <a:spcPct val="80000"/>
              </a:lnSpc>
              <a:spcBef>
                <a:spcPts val="0"/>
              </a:spcBef>
              <a:spcAft>
                <a:spcPts val="600"/>
              </a:spcAft>
              <a:buFont typeface="Arial" panose="020B0604020202020204" pitchFamily="34" charset="0"/>
              <a:buNone/>
              <a:tabLst>
                <a:tab pos="1770063" algn="l"/>
              </a:tabLst>
              <a:defRPr lang="en-US" sz="4000" b="1" i="0" kern="1200" dirty="0" smtClean="0">
                <a:solidFill>
                  <a:schemeClr val="accent3"/>
                </a:solidFill>
                <a:effectLst>
                  <a:outerShdw blurRad="38100" dist="38100" dir="2700000" algn="tl">
                    <a:srgbClr val="000000">
                      <a:alpha val="43137"/>
                    </a:srgbClr>
                  </a:outerShdw>
                </a:effectLst>
                <a:latin typeface="+mn-lt"/>
                <a:ea typeface="+mn-ea"/>
                <a:cs typeface="+mn-cs"/>
              </a:defRPr>
            </a:lvl1pPr>
            <a:lvl2pPr marL="461963" indent="0" algn="l" defTabSz="684213" rtl="0" eaLnBrk="1" latinLnBrk="0" hangingPunct="1">
              <a:lnSpc>
                <a:spcPct val="85000"/>
              </a:lnSpc>
              <a:spcBef>
                <a:spcPts val="0"/>
              </a:spcBef>
              <a:spcAft>
                <a:spcPts val="600"/>
              </a:spcAft>
              <a:buFont typeface="Arial" panose="020B0604020202020204" pitchFamily="34" charset="0"/>
              <a:buNone/>
              <a:tabLst/>
              <a:defRPr lang="en-US" sz="3200" b="1" i="1" kern="1200" dirty="0" smtClean="0">
                <a:solidFill>
                  <a:schemeClr val="tx1"/>
                </a:solidFill>
                <a:effectLst>
                  <a:outerShdw blurRad="38100" dist="38100" dir="2700000" algn="tl">
                    <a:srgbClr val="000000">
                      <a:alpha val="43137"/>
                    </a:srgbClr>
                  </a:outerShdw>
                </a:effectLst>
                <a:latin typeface="+mn-lt"/>
                <a:ea typeface="+mn-ea"/>
                <a:cs typeface="+mn-cs"/>
              </a:defRPr>
            </a:lvl2pPr>
            <a:lvl3pPr marL="625475" indent="0" algn="l" defTabSz="685800" rtl="0" eaLnBrk="1" latinLnBrk="0" hangingPunct="1">
              <a:lnSpc>
                <a:spcPct val="80000"/>
              </a:lnSpc>
              <a:spcBef>
                <a:spcPts val="0"/>
              </a:spcBef>
              <a:buFont typeface="Arial" panose="020B0604020202020204" pitchFamily="34" charset="0"/>
              <a:buNone/>
              <a:defRPr lang="en-US" sz="3200" b="1" i="1" kern="1200" dirty="0" smtClean="0">
                <a:solidFill>
                  <a:schemeClr val="accent6">
                    <a:lumMod val="75000"/>
                  </a:schemeClr>
                </a:solidFill>
                <a:effectLst>
                  <a:outerShdw blurRad="38100" dist="38100" dir="2700000" algn="tl">
                    <a:srgbClr val="000000">
                      <a:alpha val="43137"/>
                    </a:srgbClr>
                  </a:outerShdw>
                </a:effectLst>
                <a:latin typeface="+mn-lt"/>
                <a:ea typeface="+mn-ea"/>
                <a:cs typeface="+mn-cs"/>
              </a:defRPr>
            </a:lvl3pPr>
            <a:lvl4pPr indent="0" algn="l" defTabSz="685800" rtl="0" eaLnBrk="1" latinLnBrk="0" hangingPunct="1">
              <a:lnSpc>
                <a:spcPct val="90000"/>
              </a:lnSpc>
              <a:buFont typeface="Arial" panose="020B0604020202020204" pitchFamily="34" charset="0"/>
              <a:buNone/>
              <a:defRPr lang="en-US" sz="2800" b="1" kern="1200" dirty="0" smtClean="0">
                <a:solidFill>
                  <a:schemeClr val="accent2">
                    <a:lumMod val="50000"/>
                  </a:schemeClr>
                </a:solidFill>
                <a:effectLst>
                  <a:outerShdw blurRad="38100" dist="38100" dir="2700000" algn="tl">
                    <a:srgbClr val="000000">
                      <a:alpha val="43137"/>
                    </a:srgbClr>
                  </a:outerShdw>
                </a:effectLst>
                <a:latin typeface="+mn-lt"/>
                <a:ea typeface="+mn-ea"/>
                <a:cs typeface="+mn-cs"/>
              </a:defRPr>
            </a:lvl4pPr>
            <a:lvl5pPr indent="0" algn="l" defTabSz="685800" rtl="0" eaLnBrk="1" latinLnBrk="0" hangingPunct="1">
              <a:lnSpc>
                <a:spcPct val="90000"/>
              </a:lnSpc>
              <a:buFont typeface="Arial" panose="020B0604020202020204" pitchFamily="34" charset="0"/>
              <a:buNone/>
              <a:defRPr lang="en-US" sz="2800" b="1" kern="1200" dirty="0">
                <a:solidFill>
                  <a:schemeClr val="accent1"/>
                </a:solidFill>
                <a:effectLst>
                  <a:outerShdw blurRad="38100" dist="38100" dir="2700000" algn="tl">
                    <a:srgbClr val="000000">
                      <a:alpha val="43137"/>
                    </a:srgbClr>
                  </a:outerShdw>
                </a:effectLst>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64062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204" y="453"/>
            <a:ext cx="12129796" cy="771904"/>
          </a:xfrm>
        </p:spPr>
        <p:txBody>
          <a:bodyPr vert="horz" lIns="91440" tIns="45720" rIns="91440" bIns="45720" rtlCol="0" anchor="ctr">
            <a:noAutofit/>
          </a:bodyPr>
          <a:lstStyle>
            <a:lvl1pPr>
              <a:tabLst>
                <a:tab pos="914400" algn="l"/>
                <a:tab pos="6400800" algn="ctr"/>
                <a:tab pos="11718925" algn="r"/>
              </a:tabLst>
              <a:defRPr lang="en-US" sz="4800" dirty="0">
                <a:solidFill>
                  <a:schemeClr val="accent1"/>
                </a:solidFill>
                <a:effectLst>
                  <a:outerShdw blurRad="50800" dist="38100" dir="2700000" algn="tl" rotWithShape="0">
                    <a:prstClr val="black">
                      <a:alpha val="75000"/>
                    </a:prstClr>
                  </a:outerShdw>
                </a:effectLst>
              </a:defRPr>
            </a:lvl1pPr>
          </a:lstStyle>
          <a:p>
            <a:pPr lvl="0"/>
            <a:r>
              <a:rPr lang="en-US" dirty="0" smtClean="0"/>
              <a:t>Click to edit Master title style</a:t>
            </a:r>
            <a:endParaRPr lang="en-US" dirty="0"/>
          </a:p>
        </p:txBody>
      </p:sp>
      <p:sp>
        <p:nvSpPr>
          <p:cNvPr id="3" name="Content Placeholder 2"/>
          <p:cNvSpPr>
            <a:spLocks noGrp="1"/>
          </p:cNvSpPr>
          <p:nvPr>
            <p:ph idx="1"/>
          </p:nvPr>
        </p:nvSpPr>
        <p:spPr>
          <a:xfrm>
            <a:off x="62203" y="772357"/>
            <a:ext cx="12058261" cy="6085643"/>
          </a:xfrm>
        </p:spPr>
        <p:txBody>
          <a:bodyPr>
            <a:normAutofit/>
          </a:bodyPr>
          <a:lstStyle>
            <a:lvl1pPr marL="228600" indent="-6350" algn="l" defTabSz="685800" rtl="0" eaLnBrk="1" latinLnBrk="0" hangingPunct="1">
              <a:lnSpc>
                <a:spcPct val="80000"/>
              </a:lnSpc>
              <a:spcBef>
                <a:spcPts val="0"/>
              </a:spcBef>
              <a:spcAft>
                <a:spcPts val="1200"/>
              </a:spcAft>
              <a:buFont typeface="Arial" panose="020B0604020202020204" pitchFamily="34" charset="0"/>
              <a:buNone/>
              <a:tabLst>
                <a:tab pos="1770063" algn="l"/>
              </a:tabLst>
              <a:defRPr lang="en-US" sz="4000" b="1" i="0" kern="1200" dirty="0" smtClean="0">
                <a:solidFill>
                  <a:schemeClr val="accent3"/>
                </a:solidFill>
                <a:effectLst>
                  <a:outerShdw blurRad="38100" dist="38100" dir="2700000" algn="tl">
                    <a:srgbClr val="000000">
                      <a:alpha val="43137"/>
                    </a:srgbClr>
                  </a:outerShdw>
                </a:effectLst>
                <a:latin typeface="+mn-lt"/>
                <a:ea typeface="+mn-ea"/>
                <a:cs typeface="+mn-cs"/>
              </a:defRPr>
            </a:lvl1pPr>
            <a:lvl2pPr marL="571500" indent="0" algn="l" defTabSz="685800" rtl="0" eaLnBrk="1" latinLnBrk="0" hangingPunct="1">
              <a:lnSpc>
                <a:spcPct val="85000"/>
              </a:lnSpc>
              <a:spcBef>
                <a:spcPts val="0"/>
              </a:spcBef>
              <a:spcAft>
                <a:spcPts val="600"/>
              </a:spcAft>
              <a:buFont typeface="Arial" panose="020B0604020202020204" pitchFamily="34" charset="0"/>
              <a:buNone/>
              <a:defRPr lang="en-US" sz="3600" b="1" i="1" kern="1200" dirty="0" smtClean="0">
                <a:solidFill>
                  <a:schemeClr val="tx1"/>
                </a:solidFill>
                <a:effectLst>
                  <a:outerShdw blurRad="38100" dist="38100" dir="2700000" algn="tl">
                    <a:srgbClr val="000000">
                      <a:alpha val="43137"/>
                    </a:srgbClr>
                  </a:outerShdw>
                </a:effectLst>
                <a:latin typeface="+mn-lt"/>
                <a:ea typeface="+mn-ea"/>
                <a:cs typeface="+mn-cs"/>
              </a:defRPr>
            </a:lvl2pPr>
            <a:lvl3pPr marL="625475" indent="0" algn="l" defTabSz="685800" rtl="0" eaLnBrk="1" latinLnBrk="0" hangingPunct="1">
              <a:lnSpc>
                <a:spcPct val="80000"/>
              </a:lnSpc>
              <a:spcBef>
                <a:spcPts val="0"/>
              </a:spcBef>
              <a:buFont typeface="Arial" panose="020B0604020202020204" pitchFamily="34" charset="0"/>
              <a:buNone/>
              <a:defRPr lang="en-US" sz="3200" b="1" i="1" kern="1200" dirty="0" smtClean="0">
                <a:solidFill>
                  <a:schemeClr val="accent6">
                    <a:lumMod val="75000"/>
                  </a:schemeClr>
                </a:solidFill>
                <a:effectLst>
                  <a:outerShdw blurRad="38100" dist="38100" dir="2700000" algn="tl">
                    <a:srgbClr val="000000">
                      <a:alpha val="43137"/>
                    </a:srgbClr>
                  </a:outerShdw>
                </a:effectLst>
                <a:latin typeface="+mn-lt"/>
                <a:ea typeface="+mn-ea"/>
                <a:cs typeface="+mn-cs"/>
              </a:defRPr>
            </a:lvl3pPr>
            <a:lvl4pPr indent="0" algn="l" defTabSz="685800" rtl="0" eaLnBrk="1" latinLnBrk="0" hangingPunct="1">
              <a:lnSpc>
                <a:spcPct val="90000"/>
              </a:lnSpc>
              <a:buFont typeface="Arial" panose="020B0604020202020204" pitchFamily="34" charset="0"/>
              <a:buNone/>
              <a:defRPr lang="en-US" sz="2800" b="1" kern="1200" dirty="0" smtClean="0">
                <a:solidFill>
                  <a:schemeClr val="accent2">
                    <a:lumMod val="50000"/>
                  </a:schemeClr>
                </a:solidFill>
                <a:effectLst>
                  <a:outerShdw blurRad="38100" dist="38100" dir="2700000" algn="tl">
                    <a:srgbClr val="000000">
                      <a:alpha val="43137"/>
                    </a:srgbClr>
                  </a:outerShdw>
                </a:effectLst>
                <a:latin typeface="+mn-lt"/>
                <a:ea typeface="+mn-ea"/>
                <a:cs typeface="+mn-cs"/>
              </a:defRPr>
            </a:lvl4pPr>
            <a:lvl5pPr indent="0" algn="l" defTabSz="685800" rtl="0" eaLnBrk="1" latinLnBrk="0" hangingPunct="1">
              <a:lnSpc>
                <a:spcPct val="90000"/>
              </a:lnSpc>
              <a:buFont typeface="Arial" panose="020B0604020202020204" pitchFamily="34" charset="0"/>
              <a:buNone/>
              <a:defRPr lang="en-US" sz="2800" b="1" kern="1200" dirty="0">
                <a:solidFill>
                  <a:schemeClr val="accent1"/>
                </a:solidFill>
                <a:effectLst>
                  <a:outerShdw blurRad="38100" dist="38100" dir="2700000" algn="tl">
                    <a:srgbClr val="000000">
                      <a:alpha val="43137"/>
                    </a:srgbClr>
                  </a:outerShdw>
                </a:effectLst>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44175" y="454"/>
            <a:ext cx="1647825" cy="1160136"/>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14999" y="18773"/>
            <a:ext cx="3029175" cy="1123497"/>
          </a:xfrm>
          <a:prstGeom prst="rect">
            <a:avLst/>
          </a:prstGeom>
        </p:spPr>
      </p:pic>
    </p:spTree>
    <p:extLst>
      <p:ext uri="{BB962C8B-B14F-4D97-AF65-F5344CB8AC3E}">
        <p14:creationId xmlns:p14="http://schemas.microsoft.com/office/powerpoint/2010/main" val="30624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Alternate_Title and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645" y="-4149"/>
            <a:ext cx="12117355" cy="1161145"/>
          </a:xfrm>
        </p:spPr>
        <p:txBody>
          <a:bodyPr vert="horz" lIns="91440" tIns="45720" rIns="91440" bIns="45720" rtlCol="0" anchor="ctr">
            <a:noAutofit/>
          </a:bodyPr>
          <a:lstStyle>
            <a:lvl1pPr>
              <a:defRPr lang="en-US" sz="4400" dirty="0">
                <a:solidFill>
                  <a:schemeClr val="accent1"/>
                </a:solidFill>
                <a:effectLst>
                  <a:outerShdw blurRad="50800" dist="38100" dir="2700000" algn="tl" rotWithShape="0">
                    <a:prstClr val="black">
                      <a:alpha val="75000"/>
                    </a:prstClr>
                  </a:outerShdw>
                </a:effectLst>
              </a:defRPr>
            </a:lvl1pPr>
          </a:lstStyle>
          <a:p>
            <a:pPr lvl="0">
              <a:tabLst>
                <a:tab pos="800100" algn="l"/>
                <a:tab pos="6400800" algn="ctr"/>
                <a:tab pos="11718925" algn="r"/>
              </a:tabLst>
            </a:pPr>
            <a:r>
              <a:rPr lang="en-US" smtClean="0"/>
              <a:t>Click to edit Master title style</a:t>
            </a:r>
            <a:endParaRPr lang="en-US" dirty="0"/>
          </a:p>
        </p:txBody>
      </p:sp>
      <p:sp>
        <p:nvSpPr>
          <p:cNvPr id="3" name="Content Placeholder 2"/>
          <p:cNvSpPr>
            <a:spLocks noGrp="1"/>
          </p:cNvSpPr>
          <p:nvPr>
            <p:ph idx="1"/>
          </p:nvPr>
        </p:nvSpPr>
        <p:spPr>
          <a:xfrm>
            <a:off x="74645" y="1156996"/>
            <a:ext cx="12117355" cy="5701004"/>
          </a:xfrm>
        </p:spPr>
        <p:txBody>
          <a:bodyPr vert="horz" lIns="91440" tIns="45720" rIns="91440" bIns="45720" rtlCol="0">
            <a:normAutofit/>
          </a:bodyPr>
          <a:lstStyle>
            <a:lvl1pPr marL="6350" indent="-6350">
              <a:defRPr lang="en-US" sz="3600" i="0" smtClean="0">
                <a:solidFill>
                  <a:schemeClr val="tx1"/>
                </a:solidFill>
                <a:effectLst>
                  <a:outerShdw blurRad="38100" dist="38100" dir="2700000" algn="tl">
                    <a:srgbClr val="000000">
                      <a:alpha val="43137"/>
                    </a:srgbClr>
                  </a:outerShdw>
                </a:effectLst>
              </a:defRPr>
            </a:lvl1pPr>
            <a:lvl2pPr>
              <a:defRPr lang="en-US" sz="3200" smtClean="0">
                <a:solidFill>
                  <a:schemeClr val="accent1">
                    <a:lumMod val="75000"/>
                  </a:schemeClr>
                </a:solidFill>
                <a:effectLst>
                  <a:outerShdw blurRad="38100" dist="38100" dir="2700000" algn="tl">
                    <a:srgbClr val="000000">
                      <a:alpha val="43137"/>
                    </a:srgbClr>
                  </a:outerShdw>
                </a:effectLst>
              </a:defRPr>
            </a:lvl2pPr>
            <a:lvl3pPr>
              <a:defRPr lang="en-US" sz="3200" smtClean="0">
                <a:solidFill>
                  <a:schemeClr val="accent6">
                    <a:lumMod val="75000"/>
                  </a:schemeClr>
                </a:solidFill>
                <a:effectLst>
                  <a:outerShdw blurRad="38100" dist="38100" dir="2700000" algn="tl">
                    <a:srgbClr val="000000">
                      <a:alpha val="43137"/>
                    </a:srgbClr>
                  </a:outerShdw>
                </a:effectLst>
              </a:defRPr>
            </a:lvl3pPr>
            <a:lvl4pPr>
              <a:defRPr lang="en-US" sz="2800" smtClean="0">
                <a:solidFill>
                  <a:schemeClr val="accent2">
                    <a:lumMod val="50000"/>
                  </a:schemeClr>
                </a:solidFill>
                <a:effectLst>
                  <a:outerShdw blurRad="38100" dist="38100" dir="2700000" algn="tl">
                    <a:srgbClr val="000000">
                      <a:alpha val="43137"/>
                    </a:srgbClr>
                  </a:outerShdw>
                </a:effectLst>
              </a:defRPr>
            </a:lvl4pPr>
            <a:lvl5pPr>
              <a:defRPr lang="en-US" sz="2800" dirty="0">
                <a:effectLst>
                  <a:outerShdw blurRad="38100" dist="38100" dir="2700000" algn="tl">
                    <a:srgbClr val="000000">
                      <a:alpha val="43137"/>
                    </a:srgbClr>
                  </a:outerShdw>
                </a:effectLst>
              </a:defRPr>
            </a:lvl5pPr>
          </a:lstStyle>
          <a:p>
            <a:pPr marL="284163" lvl="0" indent="-6350" defTabSz="685800">
              <a:lnSpc>
                <a:spcPct val="85000"/>
              </a:lnSpc>
              <a:spcBef>
                <a:spcPts val="0"/>
              </a:spcBef>
              <a:spcAft>
                <a:spcPts val="1200"/>
              </a:spcAft>
              <a:tabLst>
                <a:tab pos="1770063" algn="l"/>
              </a:tabLst>
            </a:pPr>
            <a:r>
              <a:rPr lang="en-US" dirty="0" smtClean="0"/>
              <a:t>Click to edit Master text styles</a:t>
            </a:r>
          </a:p>
          <a:p>
            <a:pPr marL="284163" lvl="1" indent="-6350" defTabSz="685800">
              <a:lnSpc>
                <a:spcPct val="85000"/>
              </a:lnSpc>
              <a:spcBef>
                <a:spcPts val="0"/>
              </a:spcBef>
              <a:spcAft>
                <a:spcPts val="1200"/>
              </a:spcAft>
              <a:tabLst>
                <a:tab pos="1770063" algn="l"/>
              </a:tabLst>
            </a:pPr>
            <a:r>
              <a:rPr lang="en-US" dirty="0" smtClean="0"/>
              <a:t>Second level</a:t>
            </a:r>
          </a:p>
          <a:p>
            <a:pPr marL="284163" lvl="2" indent="-6350" defTabSz="685800">
              <a:lnSpc>
                <a:spcPct val="85000"/>
              </a:lnSpc>
              <a:spcBef>
                <a:spcPts val="0"/>
              </a:spcBef>
              <a:spcAft>
                <a:spcPts val="1200"/>
              </a:spcAft>
              <a:tabLst>
                <a:tab pos="1770063" algn="l"/>
              </a:tabLst>
            </a:pPr>
            <a:r>
              <a:rPr lang="en-US" dirty="0" smtClean="0"/>
              <a:t>Third level</a:t>
            </a:r>
          </a:p>
          <a:p>
            <a:pPr marL="284163" lvl="3" indent="-6350" defTabSz="685800">
              <a:lnSpc>
                <a:spcPct val="85000"/>
              </a:lnSpc>
              <a:spcBef>
                <a:spcPts val="0"/>
              </a:spcBef>
              <a:spcAft>
                <a:spcPts val="1200"/>
              </a:spcAft>
              <a:tabLst>
                <a:tab pos="1770063" algn="l"/>
              </a:tabLst>
            </a:pPr>
            <a:r>
              <a:rPr lang="en-US" dirty="0" smtClean="0"/>
              <a:t>Fourth level</a:t>
            </a:r>
          </a:p>
          <a:p>
            <a:pPr marL="284163" lvl="4" indent="-6350" defTabSz="685800">
              <a:lnSpc>
                <a:spcPct val="85000"/>
              </a:lnSpc>
              <a:spcBef>
                <a:spcPts val="0"/>
              </a:spcBef>
              <a:spcAft>
                <a:spcPts val="1200"/>
              </a:spcAft>
              <a:tabLst>
                <a:tab pos="1770063" algn="l"/>
              </a:tabLst>
            </a:pPr>
            <a:r>
              <a:rPr lang="en-US" dirty="0" smtClean="0"/>
              <a:t>Fifth level</a:t>
            </a:r>
            <a:endParaRPr lang="en-US" dirty="0"/>
          </a:p>
        </p:txBody>
      </p:sp>
      <p:sp>
        <p:nvSpPr>
          <p:cNvPr id="4" name="Text Placeholder 5"/>
          <p:cNvSpPr>
            <a:spLocks noGrp="1"/>
          </p:cNvSpPr>
          <p:nvPr>
            <p:ph type="body" sz="quarter" idx="11"/>
          </p:nvPr>
        </p:nvSpPr>
        <p:spPr>
          <a:xfrm>
            <a:off x="0" y="5477522"/>
            <a:ext cx="12192000" cy="1380479"/>
          </a:xfrm>
          <a:gradFill flip="none" rotWithShape="1">
            <a:gsLst>
              <a:gs pos="0">
                <a:srgbClr val="B9CEE1"/>
              </a:gs>
              <a:gs pos="100000">
                <a:srgbClr val="E4E5EA"/>
              </a:gs>
            </a:gsLst>
            <a:lin ang="5400000" scaled="1"/>
            <a:tileRect/>
          </a:gradFill>
        </p:spPr>
        <p:txBody>
          <a:bodyPr anchor="b">
            <a:noAutofit/>
          </a:bodyPr>
          <a:lstStyle>
            <a:lvl1pPr>
              <a:defRPr sz="3200" b="1">
                <a:solidFill>
                  <a:schemeClr val="accent6">
                    <a:lumMod val="50000"/>
                  </a:schemeClr>
                </a:solidFill>
                <a:effectLst>
                  <a:outerShdw blurRad="38100" dist="38100" dir="2700000" algn="tl">
                    <a:srgbClr val="000000">
                      <a:alpha val="43137"/>
                    </a:srgbClr>
                  </a:outerShdw>
                </a:effectLst>
              </a:defRPr>
            </a:lvl1pPr>
          </a:lstStyle>
          <a:p>
            <a:pPr lvl="0"/>
            <a:r>
              <a:rPr lang="en-US" smtClean="0"/>
              <a:t>Click to edit Master text styles</a:t>
            </a:r>
          </a:p>
        </p:txBody>
      </p:sp>
    </p:spTree>
    <p:extLst>
      <p:ext uri="{BB962C8B-B14F-4D97-AF65-F5344CB8AC3E}">
        <p14:creationId xmlns:p14="http://schemas.microsoft.com/office/powerpoint/2010/main" val="330278016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147"/>
            <a:ext cx="12192000" cy="952837"/>
          </a:xfrm>
        </p:spPr>
        <p:txBody>
          <a:bodyPr/>
          <a:lstStyle>
            <a:lvl1pPr>
              <a:defRPr sz="4000">
                <a:solidFill>
                  <a:schemeClr val="accent2">
                    <a:lumMod val="75000"/>
                  </a:schemeClr>
                </a:soli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147955" y="948690"/>
            <a:ext cx="11894820" cy="5318379"/>
          </a:xfrm>
        </p:spPr>
        <p:txBody>
          <a:bodyPr>
            <a:normAutofit/>
          </a:bodyPr>
          <a:lstStyle>
            <a:lvl1pPr>
              <a:lnSpc>
                <a:spcPct val="85000"/>
              </a:lnSpc>
              <a:spcBef>
                <a:spcPts val="0"/>
              </a:spcBef>
              <a:spcAft>
                <a:spcPts val="1200"/>
              </a:spcAft>
              <a:defRPr sz="3600" b="1">
                <a:solidFill>
                  <a:schemeClr val="tx1"/>
                </a:solidFill>
                <a:effectLst>
                  <a:outerShdw blurRad="38100" dist="38100" dir="2700000" algn="tl">
                    <a:srgbClr val="000000">
                      <a:alpha val="43137"/>
                    </a:srgbClr>
                  </a:outerShdw>
                </a:effectLst>
              </a:defRPr>
            </a:lvl1pPr>
            <a:lvl2pPr>
              <a:defRPr sz="3200" b="1">
                <a:solidFill>
                  <a:schemeClr val="tx1"/>
                </a:solidFill>
                <a:effectLst>
                  <a:outerShdw blurRad="38100" dist="38100" dir="2700000" algn="tl">
                    <a:srgbClr val="000000">
                      <a:alpha val="43137"/>
                    </a:srgbClr>
                  </a:outerShdw>
                </a:effectLst>
              </a:defRPr>
            </a:lvl2pPr>
            <a:lvl3pPr>
              <a:defRPr sz="2800" b="1">
                <a:solidFill>
                  <a:schemeClr val="tx1"/>
                </a:solidFill>
                <a:effectLst>
                  <a:outerShdw blurRad="38100" dist="38100" dir="2700000" algn="tl">
                    <a:srgbClr val="000000">
                      <a:alpha val="43137"/>
                    </a:srgbClr>
                  </a:outerShdw>
                </a:effectLst>
              </a:defRPr>
            </a:lvl3pPr>
            <a:lvl4pPr>
              <a:defRPr sz="2000" b="1">
                <a:solidFill>
                  <a:schemeClr val="tx1"/>
                </a:solidFill>
                <a:effectLst>
                  <a:outerShdw blurRad="38100" dist="38100" dir="2700000" algn="tl">
                    <a:srgbClr val="000000">
                      <a:alpha val="43137"/>
                    </a:srgbClr>
                  </a:outerShdw>
                </a:effectLst>
              </a:defRPr>
            </a:lvl4pPr>
            <a:lvl5pPr>
              <a:defRPr sz="2000" b="1">
                <a:solidFill>
                  <a:schemeClr val="tx1"/>
                </a:solidFill>
                <a:effectLst>
                  <a:outerShdw blurRad="38100" dist="38100" dir="2700000" algn="tl">
                    <a:srgbClr val="000000">
                      <a:alpha val="43137"/>
                    </a:srgbClr>
                  </a:outerShdw>
                </a:effect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5"/>
          <p:cNvSpPr>
            <a:spLocks noGrp="1"/>
          </p:cNvSpPr>
          <p:nvPr>
            <p:ph type="body" sz="quarter" idx="11"/>
          </p:nvPr>
        </p:nvSpPr>
        <p:spPr>
          <a:xfrm>
            <a:off x="0" y="6267069"/>
            <a:ext cx="12192000" cy="590931"/>
          </a:xfrm>
        </p:spPr>
        <p:txBody>
          <a:bodyPr anchor="b">
            <a:spAutoFit/>
          </a:bodyPr>
          <a:lstStyle>
            <a:lvl1pPr>
              <a:defRPr sz="3600" b="1">
                <a:solidFill>
                  <a:schemeClr val="accent2"/>
                </a:solidFill>
                <a:effectLst>
                  <a:outerShdw blurRad="38100" dist="38100" dir="2700000" algn="tl">
                    <a:srgbClr val="000000">
                      <a:alpha val="43137"/>
                    </a:srgbClr>
                  </a:outerShdw>
                </a:effectLst>
              </a:defRPr>
            </a:lvl1pPr>
          </a:lstStyle>
          <a:p>
            <a:pPr lvl="0"/>
            <a:r>
              <a:rPr lang="en-US" smtClean="0"/>
              <a:t>Click to edit Master text styles</a:t>
            </a:r>
          </a:p>
        </p:txBody>
      </p:sp>
    </p:spTree>
    <p:extLst>
      <p:ext uri="{BB962C8B-B14F-4D97-AF65-F5344CB8AC3E}">
        <p14:creationId xmlns:p14="http://schemas.microsoft.com/office/powerpoint/2010/main" val="15933500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4148"/>
            <a:ext cx="12192000" cy="1325563"/>
          </a:xfrm>
          <a:prstGeom prst="rect">
            <a:avLst/>
          </a:prstGeom>
        </p:spPr>
        <p:txBody>
          <a:bodyPr vert="horz" lIns="91440" tIns="45720" rIns="91440" bIns="45720" rtlCol="0" anchor="ctr">
            <a:noAutofit/>
          </a:bodyPr>
          <a:lstStyle/>
          <a:p>
            <a:pPr lvl="0">
              <a:tabLst>
                <a:tab pos="800100" algn="l"/>
                <a:tab pos="6400800" algn="ctr"/>
                <a:tab pos="11718925" algn="r"/>
              </a:tabLst>
            </a:pPr>
            <a:r>
              <a:rPr lang="en-US" smtClean="0"/>
              <a:t>Click to edit Master title style</a:t>
            </a:r>
            <a:endParaRPr lang="en-US" dirty="0"/>
          </a:p>
        </p:txBody>
      </p:sp>
      <p:sp>
        <p:nvSpPr>
          <p:cNvPr id="3" name="Text Placeholder 2"/>
          <p:cNvSpPr>
            <a:spLocks noGrp="1"/>
          </p:cNvSpPr>
          <p:nvPr>
            <p:ph type="body" idx="1"/>
          </p:nvPr>
        </p:nvSpPr>
        <p:spPr>
          <a:xfrm>
            <a:off x="0" y="1344620"/>
            <a:ext cx="12192000" cy="4889129"/>
          </a:xfrm>
          <a:prstGeom prst="rect">
            <a:avLst/>
          </a:prstGeom>
        </p:spPr>
        <p:txBody>
          <a:bodyPr vert="horz" lIns="91440" tIns="45720" rIns="91440" bIns="45720" rtlCol="0">
            <a:normAutofit/>
          </a:bodyPr>
          <a:lstStyle/>
          <a:p>
            <a:pPr marL="284163" lvl="0" indent="-6350" defTabSz="685800">
              <a:lnSpc>
                <a:spcPct val="80000"/>
              </a:lnSpc>
              <a:spcBef>
                <a:spcPts val="0"/>
              </a:spcBef>
              <a:spcAft>
                <a:spcPts val="1200"/>
              </a:spcAft>
              <a:tabLst>
                <a:tab pos="1770063" algn="l"/>
              </a:tabLst>
            </a:pPr>
            <a:r>
              <a:rPr lang="en-US" smtClean="0"/>
              <a:t>Click to edit Master text styles</a:t>
            </a:r>
          </a:p>
          <a:p>
            <a:pPr marL="457200" lvl="1" defTabSz="685800">
              <a:lnSpc>
                <a:spcPct val="85000"/>
              </a:lnSpc>
              <a:spcBef>
                <a:spcPts val="0"/>
              </a:spcBef>
              <a:spcAft>
                <a:spcPts val="600"/>
              </a:spcAft>
            </a:pPr>
            <a:r>
              <a:rPr lang="en-US" smtClean="0"/>
              <a:t>Second level</a:t>
            </a:r>
          </a:p>
          <a:p>
            <a:pPr marL="625475" lvl="2" defTabSz="685800">
              <a:lnSpc>
                <a:spcPct val="80000"/>
              </a:lnSpc>
              <a:spcBef>
                <a:spcPts val="0"/>
              </a:spcBef>
            </a:pPr>
            <a:r>
              <a:rPr lang="en-US" smtClean="0"/>
              <a:t>Third level</a:t>
            </a:r>
          </a:p>
          <a:p>
            <a:pPr lvl="3" defTabSz="685800"/>
            <a:r>
              <a:rPr lang="en-US" smtClean="0"/>
              <a:t>Fourth level</a:t>
            </a:r>
          </a:p>
          <a:p>
            <a:pPr lvl="4" defTabSz="685800"/>
            <a:r>
              <a:rPr lang="en-US" smtClean="0"/>
              <a:t>Fifth level</a:t>
            </a:r>
            <a:endParaRPr lang="en-US" dirty="0"/>
          </a:p>
        </p:txBody>
      </p:sp>
    </p:spTree>
    <p:extLst>
      <p:ext uri="{BB962C8B-B14F-4D97-AF65-F5344CB8AC3E}">
        <p14:creationId xmlns:p14="http://schemas.microsoft.com/office/powerpoint/2010/main" val="185573950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6" r:id="rId3"/>
    <p:sldLayoutId id="2147483683" r:id="rId4"/>
    <p:sldLayoutId id="2147483684" r:id="rId5"/>
  </p:sldLayoutIdLst>
  <p:timing>
    <p:tnLst>
      <p:par>
        <p:cTn id="1" dur="indefinite" restart="never" nodeType="tmRoot"/>
      </p:par>
    </p:tnLst>
  </p:timing>
  <p:txStyles>
    <p:titleStyle>
      <a:lvl1pPr algn="l" defTabSz="514350" rtl="0" eaLnBrk="1" latinLnBrk="0" hangingPunct="1">
        <a:lnSpc>
          <a:spcPct val="90000"/>
        </a:lnSpc>
        <a:spcBef>
          <a:spcPct val="0"/>
        </a:spcBef>
        <a:buNone/>
        <a:defRPr lang="en-US" sz="6600" b="1" kern="1200" dirty="0">
          <a:solidFill>
            <a:schemeClr val="accent1"/>
          </a:solidFill>
          <a:effectLst>
            <a:outerShdw blurRad="50800" dist="38100" dir="2700000" algn="tl" rotWithShape="0">
              <a:prstClr val="black">
                <a:alpha val="75000"/>
              </a:prstClr>
            </a:outerShdw>
          </a:effectLst>
          <a:latin typeface="+mn-lt"/>
          <a:ea typeface="+mj-ea"/>
          <a:cs typeface="+mj-cs"/>
        </a:defRPr>
      </a:lvl1pPr>
    </p:titleStyle>
    <p:bodyStyle>
      <a:lvl1pPr marL="0" indent="0" algn="l" defTabSz="514350" rtl="0" eaLnBrk="1" latinLnBrk="0" hangingPunct="1">
        <a:lnSpc>
          <a:spcPct val="90000"/>
        </a:lnSpc>
        <a:spcBef>
          <a:spcPts val="563"/>
        </a:spcBef>
        <a:buFont typeface="Arial" panose="020B0604020202020204" pitchFamily="34" charset="0"/>
        <a:buNone/>
        <a:defRPr lang="en-US" sz="4000" b="1" i="1" kern="1200" smtClean="0">
          <a:solidFill>
            <a:schemeClr val="tx1"/>
          </a:solidFill>
          <a:effectLst>
            <a:outerShdw blurRad="38100" dist="38100" dir="2700000" algn="tl">
              <a:srgbClr val="000000">
                <a:alpha val="43137"/>
              </a:srgbClr>
            </a:outerShdw>
          </a:effectLst>
          <a:latin typeface="+mn-lt"/>
          <a:ea typeface="+mn-ea"/>
          <a:cs typeface="+mn-cs"/>
        </a:defRPr>
      </a:lvl1pPr>
      <a:lvl2pPr marL="257175" indent="0" algn="l" defTabSz="514350" rtl="0" eaLnBrk="1" latinLnBrk="0" hangingPunct="1">
        <a:lnSpc>
          <a:spcPct val="90000"/>
        </a:lnSpc>
        <a:spcBef>
          <a:spcPts val="281"/>
        </a:spcBef>
        <a:buFont typeface="Arial" panose="020B0604020202020204" pitchFamily="34" charset="0"/>
        <a:buNone/>
        <a:defRPr lang="en-US" sz="3600" b="1" i="1" kern="1200" smtClean="0">
          <a:solidFill>
            <a:schemeClr val="accent1">
              <a:lumMod val="75000"/>
            </a:schemeClr>
          </a:solidFill>
          <a:effectLst>
            <a:outerShdw blurRad="38100" dist="38100" dir="2700000" algn="tl">
              <a:srgbClr val="000000">
                <a:alpha val="43137"/>
              </a:srgbClr>
            </a:outerShdw>
          </a:effectLst>
          <a:latin typeface="+mn-lt"/>
          <a:ea typeface="+mn-ea"/>
          <a:cs typeface="+mn-cs"/>
        </a:defRPr>
      </a:lvl2pPr>
      <a:lvl3pPr marL="514350" indent="0" algn="l" defTabSz="514350" rtl="0" eaLnBrk="1" latinLnBrk="0" hangingPunct="1">
        <a:lnSpc>
          <a:spcPct val="90000"/>
        </a:lnSpc>
        <a:spcBef>
          <a:spcPts val="281"/>
        </a:spcBef>
        <a:buFont typeface="Arial" panose="020B0604020202020204" pitchFamily="34" charset="0"/>
        <a:buNone/>
        <a:defRPr lang="en-US" sz="3600" b="1" i="1" kern="1200" smtClean="0">
          <a:solidFill>
            <a:schemeClr val="accent6">
              <a:lumMod val="75000"/>
            </a:schemeClr>
          </a:solidFill>
          <a:effectLst>
            <a:outerShdw blurRad="38100" dist="38100" dir="2700000" algn="tl">
              <a:srgbClr val="000000">
                <a:alpha val="43137"/>
              </a:srgbClr>
            </a:outerShdw>
          </a:effectLst>
          <a:latin typeface="+mn-lt"/>
          <a:ea typeface="+mn-ea"/>
          <a:cs typeface="+mn-cs"/>
        </a:defRPr>
      </a:lvl3pPr>
      <a:lvl4pPr marL="771525" indent="0" algn="l" defTabSz="514350" rtl="0" eaLnBrk="1" latinLnBrk="0" hangingPunct="1">
        <a:lnSpc>
          <a:spcPct val="90000"/>
        </a:lnSpc>
        <a:spcBef>
          <a:spcPts val="281"/>
        </a:spcBef>
        <a:buFont typeface="Arial" panose="020B0604020202020204" pitchFamily="34" charset="0"/>
        <a:buNone/>
        <a:defRPr lang="en-US" sz="3200" b="1" kern="1200" smtClean="0">
          <a:solidFill>
            <a:schemeClr val="accent2">
              <a:lumMod val="50000"/>
            </a:schemeClr>
          </a:solidFill>
          <a:effectLst>
            <a:outerShdw blurRad="38100" dist="38100" dir="2700000" algn="tl">
              <a:srgbClr val="000000">
                <a:alpha val="43137"/>
              </a:srgbClr>
            </a:outerShdw>
          </a:effectLst>
          <a:latin typeface="+mn-lt"/>
          <a:ea typeface="+mn-ea"/>
          <a:cs typeface="+mn-cs"/>
        </a:defRPr>
      </a:lvl4pPr>
      <a:lvl5pPr marL="1028700" indent="0" algn="l" defTabSz="514350" rtl="0" eaLnBrk="1" latinLnBrk="0" hangingPunct="1">
        <a:lnSpc>
          <a:spcPct val="90000"/>
        </a:lnSpc>
        <a:spcBef>
          <a:spcPts val="281"/>
        </a:spcBef>
        <a:buFont typeface="Arial" panose="020B0604020202020204" pitchFamily="34" charset="0"/>
        <a:buNone/>
        <a:defRPr lang="en-US" sz="3200" b="1" kern="1200" dirty="0">
          <a:solidFill>
            <a:schemeClr val="accent1"/>
          </a:solidFill>
          <a:effectLst>
            <a:outerShdw blurRad="38100" dist="38100" dir="2700000" algn="tl">
              <a:srgbClr val="000000">
                <a:alpha val="43137"/>
              </a:srgbClr>
            </a:outerShdw>
          </a:effectLst>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Monday - Friday</a:t>
            </a:r>
          </a:p>
        </p:txBody>
      </p:sp>
      <p:sp>
        <p:nvSpPr>
          <p:cNvPr id="3" name="Subtitle 2"/>
          <p:cNvSpPr>
            <a:spLocks noGrp="1"/>
          </p:cNvSpPr>
          <p:nvPr>
            <p:ph type="subTitle" idx="1"/>
          </p:nvPr>
        </p:nvSpPr>
        <p:spPr/>
        <p:txBody>
          <a:bodyPr/>
          <a:lstStyle/>
          <a:p>
            <a:pPr lvl="0"/>
            <a:r>
              <a:rPr lang="en-US" dirty="0" smtClean="0">
                <a:solidFill>
                  <a:schemeClr val="accent3"/>
                </a:solidFill>
              </a:rPr>
              <a:t>05-24-26</a:t>
            </a:r>
          </a:p>
        </p:txBody>
      </p:sp>
    </p:spTree>
    <p:extLst>
      <p:ext uri="{BB962C8B-B14F-4D97-AF65-F5344CB8AC3E}">
        <p14:creationId xmlns:p14="http://schemas.microsoft.com/office/powerpoint/2010/main" val="427229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What is the kingdom of Go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43042" y="1005840"/>
            <a:ext cx="7568119" cy="4256767"/>
          </a:xfrm>
        </p:spPr>
      </p:pic>
      <p:sp>
        <p:nvSpPr>
          <p:cNvPr id="2" name="Title 1"/>
          <p:cNvSpPr>
            <a:spLocks noGrp="1"/>
          </p:cNvSpPr>
          <p:nvPr>
            <p:ph type="title"/>
          </p:nvPr>
        </p:nvSpPr>
        <p:spPr>
          <a:xfrm>
            <a:off x="62204" y="452"/>
            <a:ext cx="12129796" cy="1005388"/>
          </a:xfrm>
        </p:spPr>
        <p:txBody>
          <a:bodyPr/>
          <a:lstStyle/>
          <a:p>
            <a:pPr lvl="0" algn="ctr"/>
            <a:r>
              <a:rPr lang="en-US" sz="6000" dirty="0">
                <a:solidFill>
                  <a:schemeClr val="accent3"/>
                </a:solidFill>
              </a:rPr>
              <a:t>Intro </a:t>
            </a:r>
            <a:r>
              <a:rPr lang="en-US" sz="6000" dirty="0" smtClean="0">
                <a:solidFill>
                  <a:schemeClr val="accent3"/>
                </a:solidFill>
              </a:rPr>
              <a:t>Video </a:t>
            </a:r>
            <a:r>
              <a:rPr lang="en-US" sz="6600" dirty="0" smtClean="0">
                <a:solidFill>
                  <a:schemeClr val="accent3"/>
                </a:solidFill>
              </a:rPr>
              <a:t>- </a:t>
            </a:r>
            <a:r>
              <a:rPr lang="en-US" dirty="0" smtClean="0">
                <a:solidFill>
                  <a:schemeClr val="accent3"/>
                </a:solidFill>
              </a:rPr>
              <a:t>What </a:t>
            </a:r>
            <a:r>
              <a:rPr lang="en-US" dirty="0">
                <a:solidFill>
                  <a:schemeClr val="accent3"/>
                </a:solidFill>
              </a:rPr>
              <a:t>is </a:t>
            </a:r>
            <a:r>
              <a:rPr lang="en-US" dirty="0" smtClean="0">
                <a:solidFill>
                  <a:schemeClr val="accent3"/>
                </a:solidFill>
              </a:rPr>
              <a:t>the kingdom </a:t>
            </a:r>
            <a:r>
              <a:rPr lang="en-US" dirty="0">
                <a:solidFill>
                  <a:schemeClr val="accent3"/>
                </a:solidFill>
              </a:rPr>
              <a:t>of God?</a:t>
            </a:r>
            <a:endParaRPr lang="en-US" dirty="0">
              <a:solidFill>
                <a:schemeClr val="accent3"/>
              </a:solidFill>
            </a:endParaRPr>
          </a:p>
        </p:txBody>
      </p:sp>
    </p:spTree>
    <p:extLst>
      <p:ext uri="{BB962C8B-B14F-4D97-AF65-F5344CB8AC3E}">
        <p14:creationId xmlns:p14="http://schemas.microsoft.com/office/powerpoint/2010/main" val="398343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4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smtClean="0"/>
              <a:t>I.	WHEN PLANTED, THE KINGDOM GROWS AND INFLUENCES</a:t>
            </a:r>
            <a:endParaRPr lang="en-US" dirty="0"/>
          </a:p>
        </p:txBody>
      </p:sp>
      <p:sp>
        <p:nvSpPr>
          <p:cNvPr id="3" name="Content Placeholder 2"/>
          <p:cNvSpPr>
            <a:spLocks noGrp="1"/>
          </p:cNvSpPr>
          <p:nvPr>
            <p:ph idx="1"/>
          </p:nvPr>
        </p:nvSpPr>
        <p:spPr/>
        <p:txBody>
          <a:bodyPr/>
          <a:lstStyle/>
          <a:p>
            <a:pPr lvl="0"/>
            <a:r>
              <a:rPr lang="en-US" dirty="0" smtClean="0"/>
              <a:t>Matthew 13:31-33 </a:t>
            </a:r>
            <a:r>
              <a:rPr lang="en-US" baseline="30000" dirty="0" smtClean="0"/>
              <a:t>ERV </a:t>
            </a:r>
          </a:p>
          <a:p>
            <a:pPr lvl="1"/>
            <a:r>
              <a:rPr lang="en-US" baseline="30000" dirty="0" smtClean="0"/>
              <a:t>31</a:t>
            </a:r>
            <a:r>
              <a:rPr lang="en-US" dirty="0" smtClean="0"/>
              <a:t>Then Jesus told the people another story: “God’s kingdom is like a mustard seed that a man plants in his field. </a:t>
            </a:r>
            <a:r>
              <a:rPr lang="en-US" baseline="30000" dirty="0" smtClean="0"/>
              <a:t>32</a:t>
            </a:r>
            <a:r>
              <a:rPr lang="en-US" dirty="0" smtClean="0"/>
              <a:t>It is the smallest of all seeds. But when it grows, it is the largest of all garden plants. It becomes a tree big enough for the birds to come and make nests in its branches.”  </a:t>
            </a:r>
            <a:r>
              <a:rPr lang="en-US" baseline="30000" dirty="0" smtClean="0"/>
              <a:t>33</a:t>
            </a:r>
            <a:r>
              <a:rPr lang="en-US" dirty="0" smtClean="0"/>
              <a:t>Then Jesus told them another story: “God’s kingdom is like yeast that a woman mixes into a big bowl of flour to make bread. The yeast makes all the dough rise.”</a:t>
            </a:r>
          </a:p>
        </p:txBody>
      </p:sp>
    </p:spTree>
    <p:extLst>
      <p:ext uri="{BB962C8B-B14F-4D97-AF65-F5344CB8AC3E}">
        <p14:creationId xmlns:p14="http://schemas.microsoft.com/office/powerpoint/2010/main" val="16632449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smtClean="0"/>
              <a:t>II.	THE VALUE OF KINGDOM TREASURE SURPASSES ALL ELSE</a:t>
            </a:r>
            <a:endParaRPr lang="en-US" dirty="0"/>
          </a:p>
        </p:txBody>
      </p:sp>
      <p:sp>
        <p:nvSpPr>
          <p:cNvPr id="3" name="Content Placeholder 2"/>
          <p:cNvSpPr>
            <a:spLocks noGrp="1"/>
          </p:cNvSpPr>
          <p:nvPr>
            <p:ph idx="1"/>
          </p:nvPr>
        </p:nvSpPr>
        <p:spPr>
          <a:xfrm>
            <a:off x="62203" y="1225119"/>
            <a:ext cx="11711875" cy="5632881"/>
          </a:xfrm>
        </p:spPr>
        <p:txBody>
          <a:bodyPr/>
          <a:lstStyle/>
          <a:p>
            <a:pPr lvl="0"/>
            <a:r>
              <a:rPr lang="en-US" dirty="0" smtClean="0"/>
              <a:t>Matthew 13:44-46 </a:t>
            </a:r>
            <a:r>
              <a:rPr lang="en-US" baseline="30000" dirty="0" smtClean="0"/>
              <a:t>ERV </a:t>
            </a:r>
          </a:p>
          <a:p>
            <a:pPr lvl="1"/>
            <a:r>
              <a:rPr lang="en-US" baseline="30000" dirty="0" smtClean="0"/>
              <a:t>44</a:t>
            </a:r>
            <a:r>
              <a:rPr lang="en-US" dirty="0" smtClean="0"/>
              <a:t>“God’s kingdom is like a treasure hidden in a field. One day a man found the treasure. He hid it again and was so happy that he went and sold everything he owned and bought the field.  </a:t>
            </a:r>
            <a:r>
              <a:rPr lang="en-US" baseline="30000" dirty="0" smtClean="0"/>
              <a:t>45</a:t>
            </a:r>
            <a:r>
              <a:rPr lang="en-US" dirty="0" smtClean="0"/>
              <a:t>“Also, God’s kingdom is like a merchant looking for fine pearls. </a:t>
            </a:r>
            <a:r>
              <a:rPr lang="en-US" baseline="30000" dirty="0" smtClean="0"/>
              <a:t>46</a:t>
            </a:r>
            <a:r>
              <a:rPr lang="en-US" dirty="0" smtClean="0"/>
              <a:t>One day he found a very fine pearl. He went and sold everything he had to buy it.</a:t>
            </a:r>
          </a:p>
        </p:txBody>
      </p:sp>
    </p:spTree>
    <p:extLst>
      <p:ext uri="{BB962C8B-B14F-4D97-AF65-F5344CB8AC3E}">
        <p14:creationId xmlns:p14="http://schemas.microsoft.com/office/powerpoint/2010/main" val="5948949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III.	EXCUSES STEAL OPPORTUNITIES TO ENJOY THE TREASURES</a:t>
            </a:r>
            <a:endParaRPr lang="en-US" dirty="0"/>
          </a:p>
        </p:txBody>
      </p:sp>
      <p:sp>
        <p:nvSpPr>
          <p:cNvPr id="3" name="Content Placeholder 2"/>
          <p:cNvSpPr>
            <a:spLocks noGrp="1"/>
          </p:cNvSpPr>
          <p:nvPr>
            <p:ph idx="1"/>
          </p:nvPr>
        </p:nvSpPr>
        <p:spPr>
          <a:xfrm>
            <a:off x="62203" y="1225119"/>
            <a:ext cx="11966399" cy="5632881"/>
          </a:xfrm>
        </p:spPr>
        <p:txBody>
          <a:bodyPr/>
          <a:lstStyle/>
          <a:p>
            <a:pPr lvl="0"/>
            <a:r>
              <a:rPr lang="en-US" dirty="0" smtClean="0"/>
              <a:t>Luke 14:15-20 </a:t>
            </a:r>
            <a:r>
              <a:rPr lang="en-US" baseline="30000" dirty="0" smtClean="0"/>
              <a:t>ERV </a:t>
            </a:r>
          </a:p>
          <a:p>
            <a:pPr lvl="1"/>
            <a:r>
              <a:rPr lang="en-US" baseline="30000" dirty="0" smtClean="0"/>
              <a:t>15</a:t>
            </a:r>
            <a:r>
              <a:rPr lang="en-US" dirty="0" smtClean="0"/>
              <a:t>One of the men sitting at the table with Jesus heard these things. The man said to him, “It will be a great blessing for anyone to eat a meal in God’s kingdom!” </a:t>
            </a:r>
            <a:r>
              <a:rPr lang="en-US" baseline="30000" dirty="0" smtClean="0"/>
              <a:t>16</a:t>
            </a:r>
            <a:r>
              <a:rPr lang="en-US" dirty="0" smtClean="0"/>
              <a:t>Jesus said to him, “A man gave a big dinner. He invited many people. </a:t>
            </a:r>
            <a:r>
              <a:rPr lang="en-US" baseline="30000" dirty="0" smtClean="0"/>
              <a:t>17</a:t>
            </a:r>
            <a:r>
              <a:rPr lang="en-US" dirty="0" smtClean="0"/>
              <a:t>When it was time to eat, he sent his servant to tell the guests, ‘Come. The food is ready.’ </a:t>
            </a:r>
            <a:r>
              <a:rPr lang="en-US" baseline="30000" dirty="0" smtClean="0"/>
              <a:t>18</a:t>
            </a:r>
            <a:r>
              <a:rPr lang="en-US" dirty="0" smtClean="0"/>
              <a:t>But all the guests said they could not come. Each one made an excuse. The first one said, ‘I have just bought a field, so I must go look at it. Please excuse me.’  </a:t>
            </a:r>
            <a:r>
              <a:rPr lang="en-US" baseline="30000" dirty="0" smtClean="0"/>
              <a:t>19</a:t>
            </a:r>
            <a:r>
              <a:rPr lang="en-US" dirty="0" smtClean="0"/>
              <a:t>Another man said, ‘I have just bought five pairs of work animals; I must go and try them out. Please excuse me.’ </a:t>
            </a:r>
            <a:r>
              <a:rPr lang="en-US" baseline="30000" dirty="0" smtClean="0"/>
              <a:t>20</a:t>
            </a:r>
            <a:r>
              <a:rPr lang="en-US" dirty="0" smtClean="0"/>
              <a:t>A third man said, ‘I just got married; I can’t come.’</a:t>
            </a:r>
          </a:p>
        </p:txBody>
      </p:sp>
    </p:spTree>
    <p:extLst>
      <p:ext uri="{BB962C8B-B14F-4D97-AF65-F5344CB8AC3E}">
        <p14:creationId xmlns:p14="http://schemas.microsoft.com/office/powerpoint/2010/main" val="7982959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smtClean="0"/>
              <a:t>IV.	JESUS LONGS FOR HIS KINGDOM TO BE FULL OF HUNGRY PEOPLE</a:t>
            </a:r>
            <a:endParaRPr lang="en-US" dirty="0"/>
          </a:p>
        </p:txBody>
      </p:sp>
      <p:sp>
        <p:nvSpPr>
          <p:cNvPr id="3" name="Content Placeholder 2"/>
          <p:cNvSpPr>
            <a:spLocks noGrp="1"/>
          </p:cNvSpPr>
          <p:nvPr>
            <p:ph idx="1"/>
          </p:nvPr>
        </p:nvSpPr>
        <p:spPr>
          <a:xfrm>
            <a:off x="62203" y="1225119"/>
            <a:ext cx="11796717" cy="5632881"/>
          </a:xfrm>
        </p:spPr>
        <p:txBody>
          <a:bodyPr/>
          <a:lstStyle/>
          <a:p>
            <a:pPr lvl="0"/>
            <a:r>
              <a:rPr lang="en-US" dirty="0" smtClean="0"/>
              <a:t>Luke 14:21-24 </a:t>
            </a:r>
            <a:r>
              <a:rPr lang="en-US" baseline="30000" dirty="0" smtClean="0"/>
              <a:t>ERV </a:t>
            </a:r>
          </a:p>
          <a:p>
            <a:pPr lvl="1"/>
            <a:r>
              <a:rPr lang="en-US" baseline="30000" dirty="0" smtClean="0"/>
              <a:t>21</a:t>
            </a:r>
            <a:r>
              <a:rPr lang="en-US" dirty="0" smtClean="0"/>
              <a:t>“So the servant returned and told his master what happened. The master was angry. He said, ‘Hurry! Go into the streets and alleys of the town. Bring me the poor, the crippled, the blind, and the lame.’  </a:t>
            </a:r>
            <a:r>
              <a:rPr lang="en-US" baseline="30000" dirty="0" smtClean="0"/>
              <a:t>22</a:t>
            </a:r>
            <a:r>
              <a:rPr lang="en-US" dirty="0" smtClean="0"/>
              <a:t>“Later, the servant said to him, ‘Master, I did what you told me to do, but we still have places for more people.’ </a:t>
            </a:r>
            <a:r>
              <a:rPr lang="en-US" baseline="30000" dirty="0" smtClean="0"/>
              <a:t>23</a:t>
            </a:r>
            <a:r>
              <a:rPr lang="en-US" dirty="0" smtClean="0"/>
              <a:t>The master said to the servant, ‘Go out to the highways and country roads. Tell the people there to come. I want my house to be full! </a:t>
            </a:r>
            <a:r>
              <a:rPr lang="en-US" baseline="30000" dirty="0" smtClean="0"/>
              <a:t>24</a:t>
            </a:r>
            <a:r>
              <a:rPr lang="en-US" dirty="0" smtClean="0"/>
              <a:t>I tell you, not one of those people I invited first will eat any of this food I prepared.’”</a:t>
            </a:r>
          </a:p>
          <a:p>
            <a:pPr lvl="0"/>
            <a:endParaRPr lang="en-US" dirty="0"/>
          </a:p>
        </p:txBody>
      </p:sp>
    </p:spTree>
    <p:extLst>
      <p:ext uri="{BB962C8B-B14F-4D97-AF65-F5344CB8AC3E}">
        <p14:creationId xmlns:p14="http://schemas.microsoft.com/office/powerpoint/2010/main" val="19530265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Monday - Friday</a:t>
            </a:r>
          </a:p>
        </p:txBody>
      </p:sp>
    </p:spTree>
    <p:extLst>
      <p:ext uri="{BB962C8B-B14F-4D97-AF65-F5344CB8AC3E}">
        <p14:creationId xmlns:p14="http://schemas.microsoft.com/office/powerpoint/2010/main" val="3558796663"/>
      </p:ext>
    </p:extLst>
  </p:cSld>
  <p:clrMapOvr>
    <a:masterClrMapping/>
  </p:clrMapOvr>
  <p:timing>
    <p:tnLst>
      <p:par>
        <p:cTn id="1" dur="indefinite" restart="never" nodeType="tmRoot"/>
      </p:par>
    </p:tnLst>
  </p:timing>
</p:sld>
</file>

<file path=ppt/theme/theme1.xml><?xml version="1.0" encoding="utf-8"?>
<a:theme xmlns:a="http://schemas.openxmlformats.org/drawingml/2006/main" name="12_2303_Hungry">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xt Week.pptx" id="{B96A8D7A-4689-4349-AF08-4C316C6A0C98}" vid="{2FD8BE25-3D2B-41D2-A8D3-47CB64D316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2602_PureLove</Template>
  <TotalTime>6825</TotalTime>
  <Words>502</Words>
  <Application>Microsoft Office PowerPoint</Application>
  <PresentationFormat>Widescreen</PresentationFormat>
  <Paragraphs>18</Paragraphs>
  <Slides>7</Slides>
  <Notes>2</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vt:i4>
      </vt:variant>
    </vt:vector>
  </HeadingPairs>
  <TitlesOfParts>
    <vt:vector size="10" baseType="lpstr">
      <vt:lpstr>Arial</vt:lpstr>
      <vt:lpstr>Calibri</vt:lpstr>
      <vt:lpstr>12_2303_Hungry</vt:lpstr>
      <vt:lpstr>Monday - Friday</vt:lpstr>
      <vt:lpstr>Intro Video - What is the kingdom of God?</vt:lpstr>
      <vt:lpstr>I. WHEN PLANTED, THE KINGDOM GROWS AND INFLUENCES</vt:lpstr>
      <vt:lpstr>II. THE VALUE OF KINGDOM TREASURE SURPASSES ALL ELSE</vt:lpstr>
      <vt:lpstr>III. EXCUSES STEAL OPPORTUNITIES TO ENJOY THE TREASURES</vt:lpstr>
      <vt:lpstr>IV. JESUS LONGS FOR HIS KINGDOM TO BE FULL OF HUNGRY PEOPLE</vt:lpstr>
      <vt:lpstr>Monday - Friday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Monday - Friday</dc:title>
  <dc:creator>Ron Proper</dc:creator>
  <cp:lastModifiedBy>Ron Proper</cp:lastModifiedBy>
  <cp:revision>152</cp:revision>
  <dcterms:created xsi:type="dcterms:W3CDTF">2026-01-20T23:29:33Z</dcterms:created>
  <dcterms:modified xsi:type="dcterms:W3CDTF">2026-05-21T14:36:37Z</dcterms:modified>
</cp:coreProperties>
</file>