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1"/>
  </p:notesMasterIdLst>
  <p:sldIdLst>
    <p:sldId id="256" r:id="rId2"/>
    <p:sldId id="257" r:id="rId3"/>
    <p:sldId id="260" r:id="rId4"/>
    <p:sldId id="265" r:id="rId5"/>
    <p:sldId id="261" r:id="rId6"/>
    <p:sldId id="262" r:id="rId7"/>
    <p:sldId id="259"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55D"/>
    <a:srgbClr val="EED782"/>
    <a:srgbClr val="F2E648"/>
    <a:srgbClr val="FFFFCC"/>
    <a:srgbClr val="FFFFFF"/>
    <a:srgbClr val="463500"/>
    <a:srgbClr val="B5B4A2"/>
    <a:srgbClr val="C0BBA6"/>
    <a:srgbClr val="FFDDDC"/>
    <a:srgbClr val="FE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81" d="100"/>
          <a:sy n="81" d="100"/>
        </p:scale>
        <p:origin x="648"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4D91-3E62-4E47-BBDC-EC5E34692CE9}" type="slidenum">
              <a:rPr lang="en-US" smtClean="0"/>
              <a:t>1</a:t>
            </a:fld>
            <a:endParaRPr lang="en-US"/>
          </a:p>
        </p:txBody>
      </p:sp>
    </p:spTree>
    <p:extLst>
      <p:ext uri="{BB962C8B-B14F-4D97-AF65-F5344CB8AC3E}">
        <p14:creationId xmlns:p14="http://schemas.microsoft.com/office/powerpoint/2010/main" val="59996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54414"/>
            <a:ext cx="12191999" cy="1103586"/>
          </a:xfrm>
          <a:solidFill>
            <a:schemeClr val="bg1">
              <a:alpha val="55000"/>
            </a:schemeClr>
          </a:solidFill>
        </p:spPr>
        <p:txBody>
          <a:bodyPr vert="horz" lIns="91440" tIns="45720" rIns="91440" bIns="45720" rtlCol="0" anchor="ctr">
            <a:noAutofit/>
          </a:bodyPr>
          <a:lstStyle>
            <a:lvl1pPr algn="ctr">
              <a:lnSpc>
                <a:spcPct val="80000"/>
              </a:lnSpc>
              <a:defRPr lang="en-US" sz="7200" b="1" dirty="0">
                <a:solidFill>
                  <a:schemeClr val="accent1"/>
                </a:solidFill>
                <a:effectLst>
                  <a:outerShdw blurRad="38100" dist="38100" dir="2700000" algn="tl">
                    <a:srgbClr val="000000">
                      <a:alpha val="43137"/>
                    </a:srgbClr>
                  </a:outerShdw>
                </a:effectLst>
              </a:defRPr>
            </a:lvl1pPr>
          </a:lstStyle>
          <a:p>
            <a:pPr lvl="0" algn="ctr"/>
            <a:r>
              <a:rPr lang="en-US"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rgbClr val="FFC000"/>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31416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771904"/>
          </a:xfrm>
        </p:spPr>
        <p:txBody>
          <a:bodyPr vert="horz" lIns="91440" tIns="45720" rIns="91440" bIns="45720" rtlCol="0" anchor="ctr">
            <a:noAutofit/>
          </a:bodyPr>
          <a:lstStyle>
            <a:lvl1pPr>
              <a:tabLst>
                <a:tab pos="914400" algn="l"/>
                <a:tab pos="6400800" algn="ctr"/>
                <a:tab pos="11718925" algn="r"/>
              </a:tabLst>
              <a:defRPr lang="en-US" sz="54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772357"/>
            <a:ext cx="12058261" cy="6085643"/>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000" b="1" i="0" kern="1200" dirty="0" smtClean="0">
                <a:solidFill>
                  <a:schemeClr val="accent3"/>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5000"/>
              </a:lnSpc>
              <a:spcBef>
                <a:spcPts val="0"/>
              </a:spcBef>
              <a:spcAft>
                <a:spcPts val="600"/>
              </a:spcAft>
              <a:buFont typeface="Arial" panose="020B0604020202020204" pitchFamily="34" charset="0"/>
              <a:buNone/>
              <a:defRPr lang="en-US" sz="32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200" b="1" i="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8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8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771904"/>
          </a:xfrm>
        </p:spPr>
        <p:txBody>
          <a:bodyPr vert="horz" lIns="91440" tIns="45720" rIns="91440" bIns="45720" rtlCol="0" anchor="ctr">
            <a:noAutofit/>
          </a:bodyPr>
          <a:lstStyle>
            <a:lvl1pPr>
              <a:tabLst>
                <a:tab pos="914400" algn="l"/>
                <a:tab pos="6400800" algn="ctr"/>
                <a:tab pos="11718925" algn="r"/>
              </a:tabLst>
              <a:defRPr lang="en-US" sz="48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772357"/>
            <a:ext cx="12058261" cy="6085643"/>
          </a:xfrm>
        </p:spPr>
        <p:txBody>
          <a:bodyPr>
            <a:normAutofit/>
          </a:bodyPr>
          <a:lstStyle>
            <a:lvl1pPr marL="228600"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000" b="1" i="0" kern="1200" dirty="0" smtClean="0">
                <a:solidFill>
                  <a:schemeClr val="accent3"/>
                </a:solidFill>
                <a:effectLst>
                  <a:outerShdw blurRad="38100" dist="38100" dir="2700000" algn="tl">
                    <a:srgbClr val="000000">
                      <a:alpha val="43137"/>
                    </a:srgbClr>
                  </a:outerShdw>
                </a:effectLst>
                <a:latin typeface="+mn-lt"/>
                <a:ea typeface="+mn-ea"/>
                <a:cs typeface="+mn-cs"/>
              </a:defRPr>
            </a:lvl1pPr>
            <a:lvl2pPr marL="571500" indent="0" algn="l" defTabSz="685800" rtl="0" eaLnBrk="1" latinLnBrk="0" hangingPunct="1">
              <a:lnSpc>
                <a:spcPct val="85000"/>
              </a:lnSpc>
              <a:spcBef>
                <a:spcPts val="0"/>
              </a:spcBef>
              <a:spcAft>
                <a:spcPts val="600"/>
              </a:spcAft>
              <a:buFont typeface="Arial" panose="020B0604020202020204" pitchFamily="34" charset="0"/>
              <a:buNone/>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200" b="1" i="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8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8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4175" y="454"/>
            <a:ext cx="1647825" cy="1160136"/>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4999" y="18773"/>
            <a:ext cx="3029175" cy="1123497"/>
          </a:xfrm>
          <a:prstGeom prst="rect">
            <a:avLst/>
          </a:prstGeom>
        </p:spPr>
      </p:pic>
    </p:spTree>
    <p:extLst>
      <p:ext uri="{BB962C8B-B14F-4D97-AF65-F5344CB8AC3E}">
        <p14:creationId xmlns:p14="http://schemas.microsoft.com/office/powerpoint/2010/main" val="3062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1145"/>
          </a:xfrm>
        </p:spPr>
        <p:txBody>
          <a:bodyPr vert="horz" lIns="91440" tIns="45720" rIns="91440" bIns="45720" rtlCol="0" anchor="ctr">
            <a:noAutofit/>
          </a:bodyPr>
          <a:lstStyle>
            <a:lvl1pPr>
              <a:defRPr lang="en-US" sz="4400" dirty="0">
                <a:solidFill>
                  <a:schemeClr val="accent1"/>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marL="6350" indent="-6350">
              <a:defRPr lang="en-US" sz="3600" i="0" smtClean="0">
                <a:solidFill>
                  <a:schemeClr val="tx1"/>
                </a:solidFill>
                <a:effectLst>
                  <a:outerShdw blurRad="38100" dist="38100" dir="2700000" algn="tl">
                    <a:srgbClr val="000000">
                      <a:alpha val="43137"/>
                    </a:srgbClr>
                  </a:outerShdw>
                </a:effectLst>
              </a:defRPr>
            </a:lvl1pPr>
            <a:lvl2pPr>
              <a:defRPr lang="en-US" sz="3200" smtClean="0">
                <a:solidFill>
                  <a:schemeClr val="accent1">
                    <a:lumMod val="75000"/>
                  </a:schemeClr>
                </a:solidFill>
                <a:effectLst>
                  <a:outerShdw blurRad="38100" dist="38100" dir="2700000" algn="tl">
                    <a:srgbClr val="000000">
                      <a:alpha val="43137"/>
                    </a:srgbClr>
                  </a:outerShdw>
                </a:effectLst>
              </a:defRPr>
            </a:lvl2pPr>
            <a:lvl3pPr>
              <a:defRPr lang="en-US" sz="3200" smtClean="0">
                <a:solidFill>
                  <a:schemeClr val="accent6">
                    <a:lumMod val="75000"/>
                  </a:schemeClr>
                </a:solidFill>
                <a:effectLst>
                  <a:outerShdw blurRad="38100" dist="38100" dir="2700000" algn="tl">
                    <a:srgbClr val="000000">
                      <a:alpha val="43137"/>
                    </a:srgbClr>
                  </a:outerShdw>
                </a:effectLst>
              </a:defRPr>
            </a:lvl3pPr>
            <a:lvl4pPr>
              <a:defRPr lang="en-US" sz="2800" smtClean="0">
                <a:solidFill>
                  <a:schemeClr val="accent2">
                    <a:lumMod val="50000"/>
                  </a:schemeClr>
                </a:solidFill>
                <a:effectLst>
                  <a:outerShdw blurRad="38100" dist="38100" dir="2700000" algn="tl">
                    <a:srgbClr val="000000">
                      <a:alpha val="43137"/>
                    </a:srgbClr>
                  </a:outerShdw>
                </a:effectLst>
              </a:defRPr>
            </a:lvl4pPr>
            <a:lvl5pPr>
              <a:defRPr lang="en-US" sz="2800" dirty="0">
                <a:effectLst>
                  <a:outerShdw blurRad="38100" dist="38100" dir="2700000" algn="tl">
                    <a:srgbClr val="000000">
                      <a:alpha val="43137"/>
                    </a:srgbClr>
                  </a:outerShdw>
                </a:effectLst>
              </a:defRPr>
            </a:lvl5pPr>
          </a:lstStyle>
          <a:p>
            <a:pPr marL="284163" lvl="0" indent="-6350" defTabSz="685800">
              <a:lnSpc>
                <a:spcPct val="85000"/>
              </a:lnSpc>
              <a:spcBef>
                <a:spcPts val="0"/>
              </a:spcBef>
              <a:spcAft>
                <a:spcPts val="1200"/>
              </a:spcAft>
              <a:tabLst>
                <a:tab pos="1770063" algn="l"/>
              </a:tabLst>
            </a:pPr>
            <a:r>
              <a:rPr lang="en-US" dirty="0" smtClean="0"/>
              <a:t>Click to edit Master text styles</a:t>
            </a:r>
          </a:p>
          <a:p>
            <a:pPr marL="284163" lvl="1" indent="-6350" defTabSz="685800">
              <a:lnSpc>
                <a:spcPct val="85000"/>
              </a:lnSpc>
              <a:spcBef>
                <a:spcPts val="0"/>
              </a:spcBef>
              <a:spcAft>
                <a:spcPts val="1200"/>
              </a:spcAft>
              <a:tabLst>
                <a:tab pos="1770063" algn="l"/>
              </a:tabLst>
            </a:pPr>
            <a:r>
              <a:rPr lang="en-US" dirty="0" smtClean="0"/>
              <a:t>Second level</a:t>
            </a:r>
          </a:p>
          <a:p>
            <a:pPr marL="284163" lvl="2" indent="-6350" defTabSz="685800">
              <a:lnSpc>
                <a:spcPct val="85000"/>
              </a:lnSpc>
              <a:spcBef>
                <a:spcPts val="0"/>
              </a:spcBef>
              <a:spcAft>
                <a:spcPts val="1200"/>
              </a:spcAft>
              <a:tabLst>
                <a:tab pos="1770063" algn="l"/>
              </a:tabLst>
            </a:pPr>
            <a:r>
              <a:rPr lang="en-US" dirty="0" smtClean="0"/>
              <a:t>Third level</a:t>
            </a:r>
          </a:p>
          <a:p>
            <a:pPr marL="284163" lvl="3" indent="-6350" defTabSz="685800">
              <a:lnSpc>
                <a:spcPct val="85000"/>
              </a:lnSpc>
              <a:spcBef>
                <a:spcPts val="0"/>
              </a:spcBef>
              <a:spcAft>
                <a:spcPts val="1200"/>
              </a:spcAft>
              <a:tabLst>
                <a:tab pos="1770063" algn="l"/>
              </a:tabLst>
            </a:pPr>
            <a:r>
              <a:rPr lang="en-US" dirty="0" smtClean="0"/>
              <a:t>Fourth level</a:t>
            </a:r>
          </a:p>
          <a:p>
            <a:pPr marL="284163" lvl="4" indent="-6350" defTabSz="685800">
              <a:lnSpc>
                <a:spcPct val="85000"/>
              </a:lnSpc>
              <a:spcBef>
                <a:spcPts val="0"/>
              </a:spcBef>
              <a:spcAft>
                <a:spcPts val="1200"/>
              </a:spcAft>
              <a:tabLst>
                <a:tab pos="1770063" algn="l"/>
              </a:tabLst>
            </a:pPr>
            <a:r>
              <a:rPr lang="en-US" dirty="0" smtClean="0"/>
              <a:t>Fifth level</a:t>
            </a:r>
            <a:endParaRPr lang="en-US" dirty="0"/>
          </a:p>
        </p:txBody>
      </p:sp>
      <p:sp>
        <p:nvSpPr>
          <p:cNvPr id="4" name="Text Placeholder 5"/>
          <p:cNvSpPr>
            <a:spLocks noGrp="1"/>
          </p:cNvSpPr>
          <p:nvPr>
            <p:ph type="body" sz="quarter" idx="11"/>
          </p:nvPr>
        </p:nvSpPr>
        <p:spPr>
          <a:xfrm>
            <a:off x="0" y="5477522"/>
            <a:ext cx="12192000" cy="1380479"/>
          </a:xfrm>
          <a:gradFill flip="none" rotWithShape="1">
            <a:gsLst>
              <a:gs pos="0">
                <a:srgbClr val="B9CEE1"/>
              </a:gs>
              <a:gs pos="100000">
                <a:srgbClr val="E4E5EA"/>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302780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4000">
                <a:solidFill>
                  <a:schemeClr val="accent2">
                    <a:lumMod val="7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tx1"/>
                </a:solidFill>
                <a:effectLst>
                  <a:outerShdw blurRad="38100" dist="38100" dir="2700000" algn="tl">
                    <a:srgbClr val="000000">
                      <a:alpha val="43137"/>
                    </a:srgbClr>
                  </a:outerShdw>
                </a:effectLst>
              </a:defRPr>
            </a:lvl1pPr>
            <a:lvl2pPr>
              <a:defRPr sz="3200" b="1">
                <a:solidFill>
                  <a:schemeClr val="tx1"/>
                </a:solidFill>
                <a:effectLst>
                  <a:outerShdw blurRad="38100" dist="38100" dir="2700000" algn="tl">
                    <a:srgbClr val="000000">
                      <a:alpha val="43137"/>
                    </a:srgbClr>
                  </a:outerShdw>
                </a:effectLst>
              </a:defRPr>
            </a:lvl2pPr>
            <a:lvl3pPr>
              <a:defRPr sz="2800" b="1">
                <a:solidFill>
                  <a:schemeClr val="tx1"/>
                </a:solidFill>
                <a:effectLst>
                  <a:outerShdw blurRad="38100" dist="38100" dir="2700000" algn="tl">
                    <a:srgbClr val="000000">
                      <a:alpha val="43137"/>
                    </a:srgbClr>
                  </a:outerShdw>
                </a:effectLst>
              </a:defRPr>
            </a:lvl3pPr>
            <a:lvl4pPr>
              <a:defRPr sz="2000" b="1">
                <a:solidFill>
                  <a:schemeClr val="tx1"/>
                </a:solidFill>
                <a:effectLst>
                  <a:outerShdw blurRad="38100" dist="38100" dir="2700000" algn="tl">
                    <a:srgbClr val="000000">
                      <a:alpha val="43137"/>
                    </a:srgbClr>
                  </a:outerShdw>
                </a:effectLst>
              </a:defRPr>
            </a:lvl4pPr>
            <a:lvl5pPr>
              <a:defRPr sz="2000" b="1">
                <a:solidFill>
                  <a:schemeClr val="tx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9335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284163" lvl="0" indent="-6350" defTabSz="685800">
              <a:lnSpc>
                <a:spcPct val="80000"/>
              </a:lnSpc>
              <a:spcBef>
                <a:spcPts val="0"/>
              </a:spcBef>
              <a:spcAft>
                <a:spcPts val="1200"/>
              </a:spcAft>
              <a:tabLst>
                <a:tab pos="1770063" algn="l"/>
              </a:tabLst>
            </a:pPr>
            <a:r>
              <a:rPr lang="en-US" smtClean="0"/>
              <a:t>Click to edit Master text styles</a:t>
            </a:r>
          </a:p>
          <a:p>
            <a:pPr marL="457200" lvl="1" defTabSz="685800">
              <a:lnSpc>
                <a:spcPct val="85000"/>
              </a:lnSpc>
              <a:spcBef>
                <a:spcPts val="0"/>
              </a:spcBef>
              <a:spcAft>
                <a:spcPts val="600"/>
              </a:spcAft>
            </a:pPr>
            <a:r>
              <a:rPr lang="en-US" smtClean="0"/>
              <a:t>Second level</a:t>
            </a:r>
          </a:p>
          <a:p>
            <a:pPr marL="625475" lvl="2" defTabSz="685800">
              <a:lnSpc>
                <a:spcPct val="80000"/>
              </a:lnSpc>
              <a:spcBef>
                <a:spcPts val="0"/>
              </a:spcBef>
            </a:pPr>
            <a:r>
              <a:rPr lang="en-US" smtClean="0"/>
              <a:t>Third level</a:t>
            </a:r>
          </a:p>
          <a:p>
            <a:pPr lvl="3" defTabSz="685800"/>
            <a:r>
              <a:rPr lang="en-US" smtClean="0"/>
              <a:t>Fourth level</a:t>
            </a:r>
          </a:p>
          <a:p>
            <a:pPr lvl="4" defTabSz="685800"/>
            <a:r>
              <a:rPr lang="en-US" smtClean="0"/>
              <a:t>Fifth level</a:t>
            </a:r>
            <a:endParaRPr lang="en-US" dirty="0"/>
          </a:p>
        </p:txBody>
      </p:sp>
    </p:spTree>
    <p:extLst>
      <p:ext uri="{BB962C8B-B14F-4D97-AF65-F5344CB8AC3E}">
        <p14:creationId xmlns:p14="http://schemas.microsoft.com/office/powerpoint/2010/main" val="1855739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6" r:id="rId3"/>
    <p:sldLayoutId id="2147483683" r:id="rId4"/>
    <p:sldLayoutId id="2147483684" r:id="rId5"/>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1"/>
          </a:solidFill>
          <a:effectLst>
            <a:outerShdw blurRad="50800" dist="38100" dir="2700000" algn="tl" rotWithShape="0">
              <a:prstClr val="black">
                <a:alpha val="75000"/>
              </a:prst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i="1" kern="1200" smtClean="0">
          <a:solidFill>
            <a:schemeClr val="tx1"/>
          </a:solidFill>
          <a:effectLst>
            <a:outerShdw blurRad="38100" dist="38100" dir="2700000" algn="tl">
              <a:srgbClr val="000000">
                <a:alpha val="43137"/>
              </a:srgb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lumMod val="75000"/>
            </a:schemeClr>
          </a:solidFill>
          <a:effectLst>
            <a:outerShdw blurRad="38100" dist="38100" dir="2700000" algn="tl">
              <a:srgbClr val="000000">
                <a:alpha val="43137"/>
              </a:srgb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Inside </a:t>
            </a:r>
            <a:r>
              <a:rPr lang="en-US" dirty="0" smtClean="0"/>
              <a:t>My </a:t>
            </a:r>
            <a:r>
              <a:rPr lang="en-US" dirty="0"/>
              <a:t>Head</a:t>
            </a:r>
          </a:p>
        </p:txBody>
      </p:sp>
      <p:sp>
        <p:nvSpPr>
          <p:cNvPr id="3" name="Subtitle 2"/>
          <p:cNvSpPr>
            <a:spLocks noGrp="1"/>
          </p:cNvSpPr>
          <p:nvPr>
            <p:ph type="subTitle" idx="1"/>
          </p:nvPr>
        </p:nvSpPr>
        <p:spPr/>
        <p:txBody>
          <a:bodyPr/>
          <a:lstStyle/>
          <a:p>
            <a:pPr lvl="0"/>
            <a:r>
              <a:rPr lang="en-US" dirty="0" smtClean="0">
                <a:solidFill>
                  <a:schemeClr val="accent3"/>
                </a:solidFill>
              </a:rPr>
              <a:t>05-17-26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CHANGING MY MIND</a:t>
            </a:r>
            <a:endParaRPr lang="en-US" dirty="0"/>
          </a:p>
        </p:txBody>
      </p:sp>
      <p:sp>
        <p:nvSpPr>
          <p:cNvPr id="3" name="Text Placeholder 2"/>
          <p:cNvSpPr>
            <a:spLocks noGrp="1"/>
          </p:cNvSpPr>
          <p:nvPr>
            <p:ph idx="1"/>
          </p:nvPr>
        </p:nvSpPr>
        <p:spPr/>
        <p:txBody>
          <a:bodyPr>
            <a:normAutofit/>
          </a:bodyPr>
          <a:lstStyle/>
          <a:p>
            <a:pPr lvl="0"/>
            <a:r>
              <a:rPr lang="en-US" dirty="0" smtClean="0"/>
              <a:t>Romans 8:5-7 </a:t>
            </a:r>
            <a:r>
              <a:rPr lang="en-US" baseline="30000" dirty="0" smtClean="0"/>
              <a:t>ESV </a:t>
            </a:r>
          </a:p>
          <a:p>
            <a:pPr lvl="1"/>
            <a:r>
              <a:rPr lang="en-US" baseline="30000" dirty="0" smtClean="0"/>
              <a:t>5</a:t>
            </a:r>
            <a:r>
              <a:rPr lang="en-US" dirty="0" smtClean="0"/>
              <a:t>For those who live according to the flesh set their minds on the things of the flesh, but those who live according to the Spirit set their minds on the things of the Spirit. </a:t>
            </a:r>
            <a:r>
              <a:rPr lang="en-US" baseline="30000" dirty="0" smtClean="0"/>
              <a:t>6</a:t>
            </a:r>
            <a:r>
              <a:rPr lang="en-US" dirty="0" smtClean="0"/>
              <a:t>For to set the mind on the flesh is death, but to set the mind on the Spirit is life and peace. </a:t>
            </a:r>
            <a:r>
              <a:rPr lang="en-US" baseline="30000" dirty="0" smtClean="0"/>
              <a:t>7</a:t>
            </a:r>
            <a:r>
              <a:rPr lang="en-US" dirty="0" smtClean="0"/>
              <a:t>For the mind that is set on the flesh is hostile to God, for it does not submit to God's law; indeed, it cannot. </a:t>
            </a:r>
          </a:p>
        </p:txBody>
      </p:sp>
    </p:spTree>
    <p:extLst>
      <p:ext uri="{BB962C8B-B14F-4D97-AF65-F5344CB8AC3E}">
        <p14:creationId xmlns:p14="http://schemas.microsoft.com/office/powerpoint/2010/main" val="7936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CHANGING MY MIND</a:t>
            </a:r>
            <a:endParaRPr lang="en-US" dirty="0"/>
          </a:p>
        </p:txBody>
      </p:sp>
      <p:sp>
        <p:nvSpPr>
          <p:cNvPr id="3" name="Text Placeholder 2"/>
          <p:cNvSpPr>
            <a:spLocks noGrp="1"/>
          </p:cNvSpPr>
          <p:nvPr>
            <p:ph idx="1"/>
          </p:nvPr>
        </p:nvSpPr>
        <p:spPr/>
        <p:txBody>
          <a:bodyPr>
            <a:normAutofit/>
          </a:bodyPr>
          <a:lstStyle/>
          <a:p>
            <a:pPr lvl="0"/>
            <a:r>
              <a:rPr lang="en-US" dirty="0" smtClean="0"/>
              <a:t>Colossians 3:1-3 </a:t>
            </a:r>
            <a:r>
              <a:rPr lang="en-US" baseline="30000" dirty="0" smtClean="0"/>
              <a:t>ESV </a:t>
            </a:r>
          </a:p>
          <a:p>
            <a:pPr lvl="1"/>
            <a:r>
              <a:rPr lang="en-US" baseline="30000" dirty="0" smtClean="0"/>
              <a:t>1</a:t>
            </a:r>
            <a:r>
              <a:rPr lang="en-US" dirty="0" smtClean="0"/>
              <a:t>If then you have been raised with Christ, seek the things that are above, where Christ is, seated at the right hand of God. </a:t>
            </a:r>
            <a:r>
              <a:rPr lang="en-US" baseline="30000" dirty="0" smtClean="0"/>
              <a:t>2</a:t>
            </a:r>
            <a:r>
              <a:rPr lang="en-US" dirty="0" smtClean="0"/>
              <a:t>Set your minds on things that are above, not on things that are on earth. </a:t>
            </a:r>
            <a:r>
              <a:rPr lang="en-US" baseline="30000" dirty="0" smtClean="0"/>
              <a:t>3</a:t>
            </a:r>
            <a:r>
              <a:rPr lang="en-US" dirty="0" smtClean="0"/>
              <a:t>For you have died, and your life is hidden with Christ in God.</a:t>
            </a:r>
          </a:p>
        </p:txBody>
      </p:sp>
    </p:spTree>
    <p:extLst>
      <p:ext uri="{BB962C8B-B14F-4D97-AF65-F5344CB8AC3E}">
        <p14:creationId xmlns:p14="http://schemas.microsoft.com/office/powerpoint/2010/main" val="1064789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II.	FINDING HIS MIND</a:t>
            </a:r>
            <a:endParaRPr lang="en-US" dirty="0"/>
          </a:p>
        </p:txBody>
      </p:sp>
      <p:sp>
        <p:nvSpPr>
          <p:cNvPr id="3" name="Text Placeholder 2"/>
          <p:cNvSpPr>
            <a:spLocks noGrp="1"/>
          </p:cNvSpPr>
          <p:nvPr>
            <p:ph idx="1"/>
          </p:nvPr>
        </p:nvSpPr>
        <p:spPr/>
        <p:txBody>
          <a:bodyPr/>
          <a:lstStyle/>
          <a:p>
            <a:pPr lvl="0"/>
            <a:r>
              <a:rPr lang="en-US" dirty="0" smtClean="0"/>
              <a:t>I Corinthians 2:10-13 </a:t>
            </a:r>
            <a:r>
              <a:rPr lang="en-US" baseline="30000" dirty="0" smtClean="0"/>
              <a:t>MSG </a:t>
            </a:r>
          </a:p>
          <a:p>
            <a:pPr lvl="1"/>
            <a:r>
              <a:rPr lang="en-US" baseline="30000" dirty="0" smtClean="0"/>
              <a:t>10-13</a:t>
            </a:r>
            <a:r>
              <a:rPr lang="en-US" dirty="0" smtClean="0"/>
              <a:t>The Spirit, not content to flit around on the surface, dives into the depths of God, and brings out what God planned all along. Who ever knows what you’re thinking and planning except you yourself? The same with God—except that He not only knows what He’s thinking, but He lets us in on it. God offers a full report on the gifts of life and salvation that He is giving us. We don’t have to rely on the world’s guesses and opinions. We didn’t learn this by reading books or going to school; we learned it from God, who taught us person-to-person through Jesus, and we’re passing it on to you in the same firsthand, personal way.</a:t>
            </a:r>
          </a:p>
        </p:txBody>
      </p:sp>
    </p:spTree>
    <p:extLst>
      <p:ext uri="{BB962C8B-B14F-4D97-AF65-F5344CB8AC3E}">
        <p14:creationId xmlns:p14="http://schemas.microsoft.com/office/powerpoint/2010/main" val="8882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II.	FINDING HIS MIND</a:t>
            </a:r>
            <a:endParaRPr lang="en-US" dirty="0"/>
          </a:p>
        </p:txBody>
      </p:sp>
      <p:sp>
        <p:nvSpPr>
          <p:cNvPr id="3" name="Text Placeholder 2"/>
          <p:cNvSpPr>
            <a:spLocks noGrp="1"/>
          </p:cNvSpPr>
          <p:nvPr>
            <p:ph idx="1"/>
          </p:nvPr>
        </p:nvSpPr>
        <p:spPr/>
        <p:txBody>
          <a:bodyPr>
            <a:normAutofit/>
          </a:bodyPr>
          <a:lstStyle/>
          <a:p>
            <a:pPr lvl="0"/>
            <a:r>
              <a:rPr lang="en-US" dirty="0" smtClean="0"/>
              <a:t>I Corinthians 2:14-16 </a:t>
            </a:r>
            <a:r>
              <a:rPr lang="en-US" baseline="30000" dirty="0" smtClean="0"/>
              <a:t>ESV </a:t>
            </a:r>
          </a:p>
          <a:p>
            <a:pPr lvl="1"/>
            <a:r>
              <a:rPr lang="en-US" baseline="30000" dirty="0" smtClean="0"/>
              <a:t>14</a:t>
            </a:r>
            <a:r>
              <a:rPr lang="en-US" dirty="0" smtClean="0"/>
              <a:t>The natural person does not accept the things of the Spirit of God, for they are folly to him, and he is not able to understand them because they are spiritually discerned. </a:t>
            </a:r>
            <a:r>
              <a:rPr lang="en-US" baseline="30000" dirty="0" smtClean="0"/>
              <a:t>15</a:t>
            </a:r>
            <a:r>
              <a:rPr lang="en-US" dirty="0" smtClean="0"/>
              <a:t>The spiritual person judges all things, but is himself to be judged by no one. </a:t>
            </a:r>
            <a:r>
              <a:rPr lang="en-US" baseline="30000" dirty="0" smtClean="0"/>
              <a:t>16</a:t>
            </a:r>
            <a:r>
              <a:rPr lang="en-US" dirty="0" smtClean="0"/>
              <a:t>“For who has understood the mind of the Lord so as to instruct him?” But we have the mind of Christ.</a:t>
            </a:r>
          </a:p>
        </p:txBody>
      </p:sp>
    </p:spTree>
    <p:extLst>
      <p:ext uri="{BB962C8B-B14F-4D97-AF65-F5344CB8AC3E}">
        <p14:creationId xmlns:p14="http://schemas.microsoft.com/office/powerpoint/2010/main" val="14696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II.	FINDING HIS MIND</a:t>
            </a:r>
            <a:endParaRPr lang="en-US" dirty="0"/>
          </a:p>
        </p:txBody>
      </p:sp>
      <p:sp>
        <p:nvSpPr>
          <p:cNvPr id="3" name="Text Placeholder 2"/>
          <p:cNvSpPr>
            <a:spLocks noGrp="1"/>
          </p:cNvSpPr>
          <p:nvPr>
            <p:ph idx="1"/>
          </p:nvPr>
        </p:nvSpPr>
        <p:spPr>
          <a:xfrm>
            <a:off x="1187777" y="1395167"/>
            <a:ext cx="10932687" cy="5462833"/>
          </a:xfrm>
        </p:spPr>
        <p:txBody>
          <a:bodyPr>
            <a:normAutofit/>
          </a:bodyPr>
          <a:lstStyle/>
          <a:p>
            <a:pPr>
              <a:tabLst>
                <a:tab pos="1309688" algn="l"/>
              </a:tabLst>
            </a:pPr>
            <a:r>
              <a:rPr lang="en-US" sz="6600" i="0" dirty="0" smtClean="0">
                <a:solidFill>
                  <a:schemeClr val="tx1"/>
                </a:solidFill>
              </a:rPr>
              <a:t>A.	Time with Jesus</a:t>
            </a:r>
          </a:p>
          <a:p>
            <a:pPr>
              <a:tabLst>
                <a:tab pos="1309688" algn="l"/>
              </a:tabLst>
            </a:pPr>
            <a:r>
              <a:rPr lang="en-US" sz="6600" i="0" dirty="0" smtClean="0">
                <a:solidFill>
                  <a:schemeClr val="tx1"/>
                </a:solidFill>
              </a:rPr>
              <a:t>B.	Submission to Jesus </a:t>
            </a:r>
          </a:p>
          <a:p>
            <a:pPr>
              <a:tabLst>
                <a:tab pos="1309688" algn="l"/>
              </a:tabLst>
            </a:pPr>
            <a:r>
              <a:rPr lang="en-US" sz="6600" i="0" dirty="0" smtClean="0">
                <a:solidFill>
                  <a:schemeClr val="tx1"/>
                </a:solidFill>
              </a:rPr>
              <a:t>C.	</a:t>
            </a:r>
            <a:r>
              <a:rPr lang="en-US" sz="6600" i="0" dirty="0" smtClean="0">
                <a:solidFill>
                  <a:schemeClr val="tx1"/>
                </a:solidFill>
              </a:rPr>
              <a:t>Dependence </a:t>
            </a:r>
            <a:r>
              <a:rPr lang="en-US" sz="6600" i="0" dirty="0" smtClean="0">
                <a:solidFill>
                  <a:schemeClr val="tx1"/>
                </a:solidFill>
              </a:rPr>
              <a:t>on Jesus</a:t>
            </a:r>
          </a:p>
          <a:p>
            <a:pPr>
              <a:tabLst>
                <a:tab pos="1309688" algn="l"/>
              </a:tabLst>
            </a:pPr>
            <a:r>
              <a:rPr lang="en-US" sz="6600" i="0" dirty="0" smtClean="0">
                <a:solidFill>
                  <a:schemeClr val="tx1"/>
                </a:solidFill>
              </a:rPr>
              <a:t>D.	Gratitude to Jesus</a:t>
            </a:r>
          </a:p>
        </p:txBody>
      </p:sp>
    </p:spTree>
    <p:extLst>
      <p:ext uri="{BB962C8B-B14F-4D97-AF65-F5344CB8AC3E}">
        <p14:creationId xmlns:p14="http://schemas.microsoft.com/office/powerpoint/2010/main" val="4146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III.	STAYING SOBER-MINDED</a:t>
            </a:r>
            <a:endParaRPr lang="en-US" dirty="0"/>
          </a:p>
        </p:txBody>
      </p:sp>
      <p:sp>
        <p:nvSpPr>
          <p:cNvPr id="3" name="Text Placeholder 2"/>
          <p:cNvSpPr>
            <a:spLocks noGrp="1"/>
          </p:cNvSpPr>
          <p:nvPr>
            <p:ph idx="1"/>
          </p:nvPr>
        </p:nvSpPr>
        <p:spPr/>
        <p:txBody>
          <a:bodyPr>
            <a:normAutofit/>
          </a:bodyPr>
          <a:lstStyle/>
          <a:p>
            <a:pPr lvl="0"/>
            <a:r>
              <a:rPr lang="en-US" dirty="0" smtClean="0"/>
              <a:t>I Peter 1:13 </a:t>
            </a:r>
            <a:r>
              <a:rPr lang="en-US" baseline="30000" dirty="0" smtClean="0"/>
              <a:t>ESV </a:t>
            </a:r>
          </a:p>
          <a:p>
            <a:pPr lvl="1"/>
            <a:r>
              <a:rPr lang="en-US" baseline="30000" dirty="0" smtClean="0"/>
              <a:t>13</a:t>
            </a:r>
            <a:r>
              <a:rPr lang="en-US" dirty="0" smtClean="0"/>
              <a:t>Therefore, preparing your minds for action, and being sober-minded, set your hope fully on the grace that will be brought to you at the revelation of Jesus Christ.</a:t>
            </a:r>
            <a:endParaRPr lang="en-US" dirty="0"/>
          </a:p>
        </p:txBody>
      </p:sp>
    </p:spTree>
    <p:extLst>
      <p:ext uri="{BB962C8B-B14F-4D97-AF65-F5344CB8AC3E}">
        <p14:creationId xmlns:p14="http://schemas.microsoft.com/office/powerpoint/2010/main" val="158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III.	STAYING SOBER-MINDED</a:t>
            </a:r>
            <a:endParaRPr lang="en-US" dirty="0"/>
          </a:p>
        </p:txBody>
      </p:sp>
      <p:sp>
        <p:nvSpPr>
          <p:cNvPr id="3" name="Text Placeholder 2"/>
          <p:cNvSpPr>
            <a:spLocks noGrp="1"/>
          </p:cNvSpPr>
          <p:nvPr>
            <p:ph idx="1"/>
          </p:nvPr>
        </p:nvSpPr>
        <p:spPr/>
        <p:txBody>
          <a:bodyPr>
            <a:normAutofit/>
          </a:bodyPr>
          <a:lstStyle/>
          <a:p>
            <a:pPr lvl="0"/>
            <a:r>
              <a:rPr lang="en-US" dirty="0" smtClean="0"/>
              <a:t>I Peter 4:7-8 </a:t>
            </a:r>
            <a:r>
              <a:rPr lang="en-US" baseline="30000" dirty="0" smtClean="0"/>
              <a:t>ESV </a:t>
            </a:r>
          </a:p>
          <a:p>
            <a:pPr lvl="1"/>
            <a:r>
              <a:rPr lang="en-US" baseline="30000" dirty="0" smtClean="0"/>
              <a:t>7</a:t>
            </a:r>
            <a:r>
              <a:rPr lang="en-US" dirty="0" smtClean="0"/>
              <a:t>The end of all things is at hand; therefore be self-controlled and sober-minded for the sake of your prayers. </a:t>
            </a:r>
            <a:r>
              <a:rPr lang="en-US" baseline="30000" dirty="0" smtClean="0"/>
              <a:t>8</a:t>
            </a:r>
            <a:r>
              <a:rPr lang="en-US" dirty="0" smtClean="0"/>
              <a:t>Above all, keep loving one another earnestly, since love covers a multitude of sins.</a:t>
            </a:r>
            <a:endParaRPr lang="en-US" dirty="0"/>
          </a:p>
        </p:txBody>
      </p:sp>
    </p:spTree>
    <p:extLst>
      <p:ext uri="{BB962C8B-B14F-4D97-AF65-F5344CB8AC3E}">
        <p14:creationId xmlns:p14="http://schemas.microsoft.com/office/powerpoint/2010/main" val="558176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Family Communion served by Ushers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609" y="1245141"/>
            <a:ext cx="11700986" cy="4095344"/>
          </a:xfrm>
        </p:spPr>
      </p:pic>
    </p:spTree>
    <p:extLst>
      <p:ext uri="{BB962C8B-B14F-4D97-AF65-F5344CB8AC3E}">
        <p14:creationId xmlns:p14="http://schemas.microsoft.com/office/powerpoint/2010/main" val="384157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 Week.pptx" id="{B96A8D7A-4689-4349-AF08-4C316C6A0C98}" vid="{2FD8BE25-3D2B-41D2-A8D3-47CB64D316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6796</TotalTime>
  <Words>472</Words>
  <Application>Microsoft Office PowerPoint</Application>
  <PresentationFormat>Widescreen</PresentationFormat>
  <Paragraphs>27</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12_2303_Hungry</vt:lpstr>
      <vt:lpstr>Inside My Head</vt:lpstr>
      <vt:lpstr>I. CHANGING MY MIND</vt:lpstr>
      <vt:lpstr>I. CHANGING MY MIND</vt:lpstr>
      <vt:lpstr>II. FINDING HIS MIND</vt:lpstr>
      <vt:lpstr>II. FINDING HIS MIND</vt:lpstr>
      <vt:lpstr>II. FINDING HIS MIND</vt:lpstr>
      <vt:lpstr>III. STAYING SOBER-MINDED</vt:lpstr>
      <vt:lpstr>III. STAYING SOBER-MINDED</vt:lpstr>
      <vt:lpstr>Family Communion served by Ushers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My Head</dc:title>
  <dc:creator>Ron Proper</dc:creator>
  <cp:lastModifiedBy>Ron Proper</cp:lastModifiedBy>
  <cp:revision>146</cp:revision>
  <dcterms:created xsi:type="dcterms:W3CDTF">2026-01-20T23:29:33Z</dcterms:created>
  <dcterms:modified xsi:type="dcterms:W3CDTF">2026-05-14T18:57:26Z</dcterms:modified>
</cp:coreProperties>
</file>