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55D"/>
    <a:srgbClr val="EED782"/>
    <a:srgbClr val="F2E648"/>
    <a:srgbClr val="FFFFCC"/>
    <a:srgbClr val="FFFFFF"/>
    <a:srgbClr val="463500"/>
    <a:srgbClr val="B5B4A2"/>
    <a:srgbClr val="C0BBA6"/>
    <a:srgbClr val="FFDDDC"/>
    <a:srgbClr val="FE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80" d="100"/>
          <a:sy n="80" d="100"/>
        </p:scale>
        <p:origin x="8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AA20-1384-4D4D-9AFF-3872A6EBD6E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4D91-3E62-4E47-BBDC-EC5E346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4D91-3E62-4E47-BBDC-EC5E34692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54414"/>
            <a:ext cx="12191999" cy="1103586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979" y="6101542"/>
            <a:ext cx="3069021" cy="75645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5995"/>
            <a:ext cx="12191999" cy="110358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9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" y="453"/>
            <a:ext cx="12129796" cy="119386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800100" algn="l"/>
                <a:tab pos="6400800" algn="ctr"/>
                <a:tab pos="11718925" algn="r"/>
              </a:tabLst>
              <a:defRPr lang="en-US" sz="6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058261" cy="5663681"/>
          </a:xfrm>
        </p:spPr>
        <p:txBody>
          <a:bodyPr>
            <a:normAutofit/>
          </a:bodyPr>
          <a:lstStyle>
            <a:lvl1pPr marL="284163" indent="-635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  <a:defRPr lang="en-US" sz="36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200" b="1" i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25475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-4149"/>
            <a:ext cx="12117355" cy="116114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156996"/>
            <a:ext cx="12117355" cy="5701004"/>
          </a:xfrm>
        </p:spPr>
        <p:txBody>
          <a:bodyPr vert="horz" lIns="91440" tIns="45720" rIns="91440" bIns="45720" rtlCol="0">
            <a:normAutofit/>
          </a:bodyPr>
          <a:lstStyle>
            <a:lvl1pPr marL="6350" indent="-6350">
              <a:defRPr lang="en-US" sz="3600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z="32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sz="32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sz="28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284163" lvl="0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Click to edit Master text styles</a:t>
            </a:r>
          </a:p>
          <a:p>
            <a:pPr marL="284163" lvl="1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Second level</a:t>
            </a:r>
          </a:p>
          <a:p>
            <a:pPr marL="284163" lvl="2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Third level</a:t>
            </a:r>
          </a:p>
          <a:p>
            <a:pPr marL="284163" lvl="3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Fourth level</a:t>
            </a:r>
          </a:p>
          <a:p>
            <a:pPr marL="284163" lvl="4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477522"/>
            <a:ext cx="12192000" cy="1380479"/>
          </a:xfrm>
          <a:gradFill flip="none" rotWithShape="1">
            <a:gsLst>
              <a:gs pos="0">
                <a:srgbClr val="B9CEE1"/>
              </a:gs>
              <a:gs pos="100000">
                <a:srgbClr val="E4E5EA"/>
              </a:gs>
            </a:gsLst>
            <a:lin ang="5400000" scaled="1"/>
            <a:tileRect/>
          </a:gradFill>
        </p:spPr>
        <p:txBody>
          <a:bodyPr anchor="b">
            <a:noAutofit/>
          </a:bodyPr>
          <a:lstStyle>
            <a:lvl1pPr>
              <a:defRPr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78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7"/>
            <a:ext cx="12192000" cy="952837"/>
          </a:xfrm>
        </p:spPr>
        <p:txBody>
          <a:bodyPr/>
          <a:lstStyle>
            <a:lvl1pPr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955" y="948690"/>
            <a:ext cx="11894820" cy="531837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267069"/>
            <a:ext cx="12192000" cy="590931"/>
          </a:xfrm>
        </p:spPr>
        <p:txBody>
          <a:bodyPr anchor="b">
            <a:spAutoFit/>
          </a:bodyPr>
          <a:lstStyle>
            <a:lvl1pPr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3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41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4620"/>
            <a:ext cx="12192000" cy="48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lvl="0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457200" lvl="1" defTabSz="6858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mtClean="0"/>
              <a:t>Second level</a:t>
            </a:r>
          </a:p>
          <a:p>
            <a:pPr marL="625475" lvl="2" defTabSz="685800">
              <a:lnSpc>
                <a:spcPct val="80000"/>
              </a:lnSpc>
              <a:spcBef>
                <a:spcPts val="0"/>
              </a:spcBef>
            </a:pPr>
            <a:r>
              <a:rPr lang="en-US" smtClean="0"/>
              <a:t>Third level</a:t>
            </a:r>
          </a:p>
          <a:p>
            <a:pPr lvl="3" defTabSz="685800"/>
            <a:r>
              <a:rPr lang="en-US" smtClean="0"/>
              <a:t>Fourth level</a:t>
            </a:r>
          </a:p>
          <a:p>
            <a:pPr lvl="4" defTabSz="685800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6600" b="1" kern="1200" dirty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lang="en-US" sz="4000" b="1" i="1" kern="1200" smtClean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smtClean="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dirty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05-10-26</a:t>
            </a:r>
          </a:p>
        </p:txBody>
      </p:sp>
    </p:spTree>
    <p:extLst>
      <p:ext uri="{BB962C8B-B14F-4D97-AF65-F5344CB8AC3E}">
        <p14:creationId xmlns:p14="http://schemas.microsoft.com/office/powerpoint/2010/main" val="4272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Carly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Janet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2303_Hung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t Week.pptx" id="{B96A8D7A-4689-4349-AF08-4C316C6A0C98}" vid="{2FD8BE25-3D2B-41D2-A8D3-47CB64D316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2602_PureLove</Template>
  <TotalTime>6566</TotalTime>
  <Words>9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12_2303_Hungry</vt:lpstr>
      <vt:lpstr>At Home</vt:lpstr>
      <vt:lpstr>Carly</vt:lpstr>
      <vt:lpstr>Cathy</vt:lpstr>
      <vt:lpstr>Janet</vt:lpstr>
      <vt:lpstr>Kim</vt:lpstr>
      <vt:lpstr>Heather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Ron Proper</dc:creator>
  <cp:lastModifiedBy>Ron Proper</cp:lastModifiedBy>
  <cp:revision>138</cp:revision>
  <dcterms:created xsi:type="dcterms:W3CDTF">2026-01-20T23:29:33Z</dcterms:created>
  <dcterms:modified xsi:type="dcterms:W3CDTF">2026-05-08T12:43:01Z</dcterms:modified>
</cp:coreProperties>
</file>