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5"/>
  </p:notesMasterIdLst>
  <p:sldIdLst>
    <p:sldId id="256" r:id="rId2"/>
    <p:sldId id="287" r:id="rId3"/>
    <p:sldId id="285" r:id="rId4"/>
    <p:sldId id="286" r:id="rId5"/>
    <p:sldId id="260" r:id="rId6"/>
    <p:sldId id="263" r:id="rId7"/>
    <p:sldId id="267" r:id="rId8"/>
    <p:sldId id="281" r:id="rId9"/>
    <p:sldId id="271" r:id="rId10"/>
    <p:sldId id="274" r:id="rId11"/>
    <p:sldId id="284" r:id="rId12"/>
    <p:sldId id="275"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755D"/>
    <a:srgbClr val="EED782"/>
    <a:srgbClr val="F2E648"/>
    <a:srgbClr val="FFFFCC"/>
    <a:srgbClr val="FFFFFF"/>
    <a:srgbClr val="463500"/>
    <a:srgbClr val="B5B4A2"/>
    <a:srgbClr val="C0BBA6"/>
    <a:srgbClr val="FFDDDC"/>
    <a:srgbClr val="FE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81" d="100"/>
          <a:sy n="81" d="100"/>
        </p:scale>
        <p:origin x="648"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EAA20-1384-4D4D-9AFF-3872A6EBD6E9}"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4D91-3E62-4E47-BBDC-EC5E34692CE9}" type="slidenum">
              <a:rPr lang="en-US" smtClean="0"/>
              <a:t>‹#›</a:t>
            </a:fld>
            <a:endParaRPr lang="en-US"/>
          </a:p>
        </p:txBody>
      </p:sp>
    </p:spTree>
    <p:extLst>
      <p:ext uri="{BB962C8B-B14F-4D97-AF65-F5344CB8AC3E}">
        <p14:creationId xmlns:p14="http://schemas.microsoft.com/office/powerpoint/2010/main" val="15839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744D91-3E62-4E47-BBDC-EC5E34692CE9}" type="slidenum">
              <a:rPr lang="en-US" smtClean="0"/>
              <a:t>1</a:t>
            </a:fld>
            <a:endParaRPr lang="en-US"/>
          </a:p>
        </p:txBody>
      </p:sp>
    </p:spTree>
    <p:extLst>
      <p:ext uri="{BB962C8B-B14F-4D97-AF65-F5344CB8AC3E}">
        <p14:creationId xmlns:p14="http://schemas.microsoft.com/office/powerpoint/2010/main" val="599964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54414"/>
            <a:ext cx="12191999" cy="1103586"/>
          </a:xfrm>
          <a:solidFill>
            <a:schemeClr val="bg1">
              <a:alpha val="55000"/>
            </a:schemeClr>
          </a:solidFill>
        </p:spPr>
        <p:txBody>
          <a:bodyPr vert="horz" lIns="91440" tIns="45720" rIns="91440" bIns="45720" rtlCol="0" anchor="ctr">
            <a:noAutofit/>
          </a:bodyPr>
          <a:lstStyle>
            <a:lvl1pPr algn="ctr">
              <a:lnSpc>
                <a:spcPct val="80000"/>
              </a:lnSpc>
              <a:defRPr lang="en-US" sz="7200" b="1" dirty="0">
                <a:solidFill>
                  <a:schemeClr val="accent1"/>
                </a:solidFill>
                <a:effectLst>
                  <a:outerShdw blurRad="38100" dist="38100" dir="2700000" algn="tl">
                    <a:srgbClr val="000000">
                      <a:alpha val="43137"/>
                    </a:srgbClr>
                  </a:outerShdw>
                </a:effectLst>
              </a:defRPr>
            </a:lvl1pPr>
          </a:lstStyle>
          <a:p>
            <a:pPr lvl="0" algn="ctr"/>
            <a:r>
              <a:rPr lang="en-US"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rgbClr val="FFC000"/>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31416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1193866"/>
          </a:xfrm>
        </p:spPr>
        <p:txBody>
          <a:bodyPr vert="horz" lIns="91440" tIns="45720" rIns="91440" bIns="45720" rtlCol="0" anchor="ctr">
            <a:noAutofit/>
          </a:bodyPr>
          <a:lstStyle>
            <a:lvl1pPr>
              <a:tabLst>
                <a:tab pos="800100" algn="l"/>
                <a:tab pos="6400800" algn="ctr"/>
                <a:tab pos="11718925" algn="r"/>
              </a:tabLst>
              <a:defRPr lang="en-US" sz="6600" dirty="0">
                <a:solidFill>
                  <a:schemeClr val="accent1"/>
                </a:solidFill>
                <a:effectLst>
                  <a:outerShdw blurRad="50800" dist="38100" dir="2700000" algn="tl" rotWithShape="0">
                    <a:prstClr val="black">
                      <a:alpha val="75000"/>
                    </a:prstClr>
                  </a:outerShdw>
                </a:effectLst>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62203" y="1194319"/>
            <a:ext cx="12058261" cy="5663681"/>
          </a:xfrm>
        </p:spPr>
        <p:txBody>
          <a:bodyPr>
            <a:normAutofit/>
          </a:bodyPr>
          <a:lstStyle>
            <a:lvl1pPr marL="284163" indent="-6350" algn="l" defTabSz="685800" rtl="0" eaLnBrk="1" latinLnBrk="0" hangingPunct="1">
              <a:lnSpc>
                <a:spcPct val="80000"/>
              </a:lnSpc>
              <a:spcBef>
                <a:spcPts val="0"/>
              </a:spcBef>
              <a:spcAft>
                <a:spcPts val="1200"/>
              </a:spcAft>
              <a:buFont typeface="Arial" panose="020B0604020202020204" pitchFamily="34" charset="0"/>
              <a:buNone/>
              <a:tabLst>
                <a:tab pos="1770063" algn="l"/>
              </a:tabLst>
              <a:defRPr lang="en-US" sz="3600" b="1" i="1" kern="1200" dirty="0" smtClean="0">
                <a:solidFill>
                  <a:schemeClr val="tx1"/>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5000"/>
              </a:lnSpc>
              <a:spcBef>
                <a:spcPts val="0"/>
              </a:spcBef>
              <a:spcAft>
                <a:spcPts val="600"/>
              </a:spcAft>
              <a:buFont typeface="Arial" panose="020B0604020202020204" pitchFamily="34" charset="0"/>
              <a:buNone/>
              <a:defRPr lang="en-US" sz="3200" b="1" i="1" kern="1200" dirty="0" smtClean="0">
                <a:solidFill>
                  <a:schemeClr val="accent1">
                    <a:lumMod val="75000"/>
                  </a:schemeClr>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200" b="1" i="1" kern="1200" dirty="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28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28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40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12117355" cy="1161145"/>
          </a:xfrm>
        </p:spPr>
        <p:txBody>
          <a:bodyPr vert="horz" lIns="91440" tIns="45720" rIns="91440" bIns="45720" rtlCol="0" anchor="ctr">
            <a:noAutofit/>
          </a:bodyPr>
          <a:lstStyle>
            <a:lvl1pPr>
              <a:defRPr lang="en-US" sz="4400" dirty="0">
                <a:solidFill>
                  <a:schemeClr val="accent1"/>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vert="horz" lIns="91440" tIns="45720" rIns="91440" bIns="45720" rtlCol="0">
            <a:normAutofit/>
          </a:bodyPr>
          <a:lstStyle>
            <a:lvl1pPr marL="6350" indent="-6350">
              <a:defRPr lang="en-US" sz="3600" i="0" smtClean="0">
                <a:solidFill>
                  <a:schemeClr val="tx1"/>
                </a:solidFill>
                <a:effectLst>
                  <a:outerShdw blurRad="38100" dist="38100" dir="2700000" algn="tl">
                    <a:srgbClr val="000000">
                      <a:alpha val="43137"/>
                    </a:srgbClr>
                  </a:outerShdw>
                </a:effectLst>
              </a:defRPr>
            </a:lvl1pPr>
            <a:lvl2pPr>
              <a:defRPr lang="en-US" sz="3200" smtClean="0">
                <a:solidFill>
                  <a:schemeClr val="accent1">
                    <a:lumMod val="75000"/>
                  </a:schemeClr>
                </a:solidFill>
                <a:effectLst>
                  <a:outerShdw blurRad="38100" dist="38100" dir="2700000" algn="tl">
                    <a:srgbClr val="000000">
                      <a:alpha val="43137"/>
                    </a:srgbClr>
                  </a:outerShdw>
                </a:effectLst>
              </a:defRPr>
            </a:lvl2pPr>
            <a:lvl3pPr>
              <a:defRPr lang="en-US" sz="3200" smtClean="0">
                <a:solidFill>
                  <a:schemeClr val="accent6">
                    <a:lumMod val="75000"/>
                  </a:schemeClr>
                </a:solidFill>
                <a:effectLst>
                  <a:outerShdw blurRad="38100" dist="38100" dir="2700000" algn="tl">
                    <a:srgbClr val="000000">
                      <a:alpha val="43137"/>
                    </a:srgbClr>
                  </a:outerShdw>
                </a:effectLst>
              </a:defRPr>
            </a:lvl3pPr>
            <a:lvl4pPr>
              <a:defRPr lang="en-US" sz="2800" smtClean="0">
                <a:solidFill>
                  <a:schemeClr val="accent2">
                    <a:lumMod val="50000"/>
                  </a:schemeClr>
                </a:solidFill>
                <a:effectLst>
                  <a:outerShdw blurRad="38100" dist="38100" dir="2700000" algn="tl">
                    <a:srgbClr val="000000">
                      <a:alpha val="43137"/>
                    </a:srgbClr>
                  </a:outerShdw>
                </a:effectLst>
              </a:defRPr>
            </a:lvl4pPr>
            <a:lvl5pPr>
              <a:defRPr lang="en-US" sz="2800" dirty="0">
                <a:effectLst>
                  <a:outerShdw blurRad="38100" dist="38100" dir="2700000" algn="tl">
                    <a:srgbClr val="000000">
                      <a:alpha val="43137"/>
                    </a:srgbClr>
                  </a:outerShdw>
                </a:effectLst>
              </a:defRPr>
            </a:lvl5pPr>
          </a:lstStyle>
          <a:p>
            <a:pPr marL="284163" lvl="0" indent="-6350" defTabSz="685800">
              <a:lnSpc>
                <a:spcPct val="85000"/>
              </a:lnSpc>
              <a:spcBef>
                <a:spcPts val="0"/>
              </a:spcBef>
              <a:spcAft>
                <a:spcPts val="1200"/>
              </a:spcAft>
              <a:tabLst>
                <a:tab pos="1770063" algn="l"/>
              </a:tabLst>
            </a:pPr>
            <a:r>
              <a:rPr lang="en-US" dirty="0" smtClean="0"/>
              <a:t>Click to edit Master text styles</a:t>
            </a:r>
          </a:p>
          <a:p>
            <a:pPr marL="284163" lvl="1" indent="-6350" defTabSz="685800">
              <a:lnSpc>
                <a:spcPct val="85000"/>
              </a:lnSpc>
              <a:spcBef>
                <a:spcPts val="0"/>
              </a:spcBef>
              <a:spcAft>
                <a:spcPts val="1200"/>
              </a:spcAft>
              <a:tabLst>
                <a:tab pos="1770063" algn="l"/>
              </a:tabLst>
            </a:pPr>
            <a:r>
              <a:rPr lang="en-US" dirty="0" smtClean="0"/>
              <a:t>Second level</a:t>
            </a:r>
          </a:p>
          <a:p>
            <a:pPr marL="284163" lvl="2" indent="-6350" defTabSz="685800">
              <a:lnSpc>
                <a:spcPct val="85000"/>
              </a:lnSpc>
              <a:spcBef>
                <a:spcPts val="0"/>
              </a:spcBef>
              <a:spcAft>
                <a:spcPts val="1200"/>
              </a:spcAft>
              <a:tabLst>
                <a:tab pos="1770063" algn="l"/>
              </a:tabLst>
            </a:pPr>
            <a:r>
              <a:rPr lang="en-US" dirty="0" smtClean="0"/>
              <a:t>Third level</a:t>
            </a:r>
          </a:p>
          <a:p>
            <a:pPr marL="284163" lvl="3" indent="-6350" defTabSz="685800">
              <a:lnSpc>
                <a:spcPct val="85000"/>
              </a:lnSpc>
              <a:spcBef>
                <a:spcPts val="0"/>
              </a:spcBef>
              <a:spcAft>
                <a:spcPts val="1200"/>
              </a:spcAft>
              <a:tabLst>
                <a:tab pos="1770063" algn="l"/>
              </a:tabLst>
            </a:pPr>
            <a:r>
              <a:rPr lang="en-US" dirty="0" smtClean="0"/>
              <a:t>Fourth level</a:t>
            </a:r>
          </a:p>
          <a:p>
            <a:pPr marL="284163" lvl="4" indent="-6350" defTabSz="685800">
              <a:lnSpc>
                <a:spcPct val="85000"/>
              </a:lnSpc>
              <a:spcBef>
                <a:spcPts val="0"/>
              </a:spcBef>
              <a:spcAft>
                <a:spcPts val="1200"/>
              </a:spcAft>
              <a:tabLst>
                <a:tab pos="1770063" algn="l"/>
              </a:tabLst>
            </a:pPr>
            <a:r>
              <a:rPr lang="en-US" dirty="0" smtClean="0"/>
              <a:t>Fifth level</a:t>
            </a:r>
            <a:endParaRPr lang="en-US" dirty="0"/>
          </a:p>
        </p:txBody>
      </p:sp>
      <p:sp>
        <p:nvSpPr>
          <p:cNvPr id="4" name="Text Placeholder 5"/>
          <p:cNvSpPr>
            <a:spLocks noGrp="1"/>
          </p:cNvSpPr>
          <p:nvPr>
            <p:ph type="body" sz="quarter" idx="11"/>
          </p:nvPr>
        </p:nvSpPr>
        <p:spPr>
          <a:xfrm>
            <a:off x="0" y="5477522"/>
            <a:ext cx="12192000" cy="1380479"/>
          </a:xfrm>
          <a:gradFill flip="none" rotWithShape="1">
            <a:gsLst>
              <a:gs pos="0">
                <a:srgbClr val="B9CEE1"/>
              </a:gs>
              <a:gs pos="100000">
                <a:srgbClr val="E4E5EA"/>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302780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p:spPr>
        <p:txBody>
          <a:bodyPr/>
          <a:lstStyle>
            <a:lvl1pPr>
              <a:defRPr sz="4000">
                <a:solidFill>
                  <a:schemeClr val="accent2">
                    <a:lumMod val="75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318379"/>
          </a:xfrm>
        </p:spPr>
        <p:txBody>
          <a:bodyPr>
            <a:normAutofit/>
          </a:bodyPr>
          <a:lstStyle>
            <a:lvl1pPr>
              <a:lnSpc>
                <a:spcPct val="85000"/>
              </a:lnSpc>
              <a:spcBef>
                <a:spcPts val="0"/>
              </a:spcBef>
              <a:spcAft>
                <a:spcPts val="1200"/>
              </a:spcAft>
              <a:defRPr sz="3600" b="1">
                <a:solidFill>
                  <a:schemeClr val="tx1"/>
                </a:solidFill>
                <a:effectLst>
                  <a:outerShdw blurRad="38100" dist="38100" dir="2700000" algn="tl">
                    <a:srgbClr val="000000">
                      <a:alpha val="43137"/>
                    </a:srgbClr>
                  </a:outerShdw>
                </a:effectLst>
              </a:defRPr>
            </a:lvl1pPr>
            <a:lvl2pPr>
              <a:defRPr sz="3200" b="1">
                <a:solidFill>
                  <a:schemeClr val="tx1"/>
                </a:solidFill>
                <a:effectLst>
                  <a:outerShdw blurRad="38100" dist="38100" dir="2700000" algn="tl">
                    <a:srgbClr val="000000">
                      <a:alpha val="43137"/>
                    </a:srgbClr>
                  </a:outerShdw>
                </a:effectLst>
              </a:defRPr>
            </a:lvl2pPr>
            <a:lvl3pPr>
              <a:defRPr sz="2800" b="1">
                <a:solidFill>
                  <a:schemeClr val="tx1"/>
                </a:solidFill>
                <a:effectLst>
                  <a:outerShdw blurRad="38100" dist="38100" dir="2700000" algn="tl">
                    <a:srgbClr val="000000">
                      <a:alpha val="43137"/>
                    </a:srgbClr>
                  </a:outerShdw>
                </a:effectLst>
              </a:defRPr>
            </a:lvl3pPr>
            <a:lvl4pPr>
              <a:defRPr sz="2000" b="1">
                <a:solidFill>
                  <a:schemeClr val="tx1"/>
                </a:solidFill>
                <a:effectLst>
                  <a:outerShdw blurRad="38100" dist="38100" dir="2700000" algn="tl">
                    <a:srgbClr val="000000">
                      <a:alpha val="43137"/>
                    </a:srgbClr>
                  </a:outerShdw>
                </a:effectLst>
              </a:defRPr>
            </a:lvl4pPr>
            <a:lvl5pPr>
              <a:defRPr sz="2000" b="1">
                <a:solidFill>
                  <a:schemeClr val="tx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0" y="6267069"/>
            <a:ext cx="12192000" cy="590931"/>
          </a:xfrm>
        </p:spPr>
        <p:txBody>
          <a:bodyPr anchor="b">
            <a:spAutoFit/>
          </a:bodyPr>
          <a:lstStyle>
            <a:lvl1pPr>
              <a:defRPr sz="3600" b="1">
                <a:solidFill>
                  <a:schemeClr val="accent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9335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284163" lvl="0" indent="-6350" defTabSz="685800">
              <a:lnSpc>
                <a:spcPct val="80000"/>
              </a:lnSpc>
              <a:spcBef>
                <a:spcPts val="0"/>
              </a:spcBef>
              <a:spcAft>
                <a:spcPts val="1200"/>
              </a:spcAft>
              <a:tabLst>
                <a:tab pos="1770063" algn="l"/>
              </a:tabLst>
            </a:pPr>
            <a:r>
              <a:rPr lang="en-US" smtClean="0"/>
              <a:t>Click to edit Master text styles</a:t>
            </a:r>
          </a:p>
          <a:p>
            <a:pPr marL="457200" lvl="1" defTabSz="685800">
              <a:lnSpc>
                <a:spcPct val="85000"/>
              </a:lnSpc>
              <a:spcBef>
                <a:spcPts val="0"/>
              </a:spcBef>
              <a:spcAft>
                <a:spcPts val="600"/>
              </a:spcAft>
            </a:pPr>
            <a:r>
              <a:rPr lang="en-US" smtClean="0"/>
              <a:t>Second level</a:t>
            </a:r>
          </a:p>
          <a:p>
            <a:pPr marL="625475" lvl="2" defTabSz="685800">
              <a:lnSpc>
                <a:spcPct val="80000"/>
              </a:lnSpc>
              <a:spcBef>
                <a:spcPts val="0"/>
              </a:spcBef>
            </a:pPr>
            <a:r>
              <a:rPr lang="en-US" smtClean="0"/>
              <a:t>Third level</a:t>
            </a:r>
          </a:p>
          <a:p>
            <a:pPr lvl="3" defTabSz="685800"/>
            <a:r>
              <a:rPr lang="en-US" smtClean="0"/>
              <a:t>Fourth level</a:t>
            </a:r>
          </a:p>
          <a:p>
            <a:pPr lvl="4" defTabSz="685800"/>
            <a:r>
              <a:rPr lang="en-US" smtClean="0"/>
              <a:t>Fifth level</a:t>
            </a:r>
            <a:endParaRPr lang="en-US" dirty="0"/>
          </a:p>
        </p:txBody>
      </p:sp>
    </p:spTree>
    <p:extLst>
      <p:ext uri="{BB962C8B-B14F-4D97-AF65-F5344CB8AC3E}">
        <p14:creationId xmlns:p14="http://schemas.microsoft.com/office/powerpoint/2010/main" val="18557395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chemeClr val="accent1"/>
          </a:solidFill>
          <a:effectLst>
            <a:outerShdw blurRad="50800" dist="38100" dir="2700000" algn="tl" rotWithShape="0">
              <a:prstClr val="black">
                <a:alpha val="75000"/>
              </a:prst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i="1" kern="1200" smtClean="0">
          <a:solidFill>
            <a:schemeClr val="tx1"/>
          </a:solidFill>
          <a:effectLst>
            <a:outerShdw blurRad="38100" dist="38100" dir="2700000" algn="tl">
              <a:srgbClr val="000000">
                <a:alpha val="43137"/>
              </a:srgb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1">
              <a:lumMod val="75000"/>
            </a:schemeClr>
          </a:solidFill>
          <a:effectLst>
            <a:outerShdw blurRad="38100" dist="38100" dir="2700000" algn="tl">
              <a:srgbClr val="000000">
                <a:alpha val="43137"/>
              </a:srgb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accent6">
              <a:lumMod val="75000"/>
            </a:schemeClr>
          </a:solidFill>
          <a:effectLst>
            <a:outerShdw blurRad="38100" dist="38100" dir="2700000" algn="tl">
              <a:srgbClr val="000000">
                <a:alpha val="43137"/>
              </a:srgb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Door Stop</a:t>
            </a:r>
            <a:endParaRPr lang="en-US" dirty="0"/>
          </a:p>
        </p:txBody>
      </p:sp>
      <p:sp>
        <p:nvSpPr>
          <p:cNvPr id="3" name="Subtitle 2"/>
          <p:cNvSpPr>
            <a:spLocks noGrp="1"/>
          </p:cNvSpPr>
          <p:nvPr>
            <p:ph type="subTitle" idx="1"/>
          </p:nvPr>
        </p:nvSpPr>
        <p:spPr/>
        <p:txBody>
          <a:bodyPr/>
          <a:lstStyle/>
          <a:p>
            <a:pPr lvl="0"/>
            <a:r>
              <a:rPr lang="en-US" dirty="0" smtClean="0"/>
              <a:t>05-03-26</a:t>
            </a:r>
          </a:p>
        </p:txBody>
      </p:sp>
    </p:spTree>
    <p:extLst>
      <p:ext uri="{BB962C8B-B14F-4D97-AF65-F5344CB8AC3E}">
        <p14:creationId xmlns:p14="http://schemas.microsoft.com/office/powerpoint/2010/main" val="42722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10:23-27 </a:t>
            </a:r>
            <a:r>
              <a:rPr lang="en-US" baseline="30000" dirty="0" smtClean="0"/>
              <a:t>ERV</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23</a:t>
            </a:r>
            <a:r>
              <a:rPr lang="en-US" dirty="0" smtClean="0"/>
              <a:t>Then Jesus looked at his followers and said to them, “It will be very hard for a rich person to enter God’s kingdom!” </a:t>
            </a:r>
            <a:r>
              <a:rPr lang="en-US" baseline="30000" dirty="0" smtClean="0"/>
              <a:t>24</a:t>
            </a:r>
            <a:r>
              <a:rPr lang="en-US" dirty="0" smtClean="0"/>
              <a:t>The followers were amazed at what Jesus said. But he said again, “My children, it is very hard to enter God’s kingdom! </a:t>
            </a:r>
            <a:r>
              <a:rPr lang="en-US" baseline="30000" dirty="0" smtClean="0"/>
              <a:t>25</a:t>
            </a:r>
            <a:r>
              <a:rPr lang="en-US" dirty="0" smtClean="0"/>
              <a:t>It is easier for a camel to go through the eye of a needle than for a rich person to enter God’s kingdom!” </a:t>
            </a:r>
            <a:r>
              <a:rPr lang="en-US" baseline="30000" dirty="0" smtClean="0"/>
              <a:t>26</a:t>
            </a:r>
            <a:r>
              <a:rPr lang="en-US" dirty="0" smtClean="0"/>
              <a:t>The followers were even more amazed and said to each other, “Then who can be saved?” </a:t>
            </a:r>
            <a:r>
              <a:rPr lang="en-US" baseline="30000" dirty="0" smtClean="0"/>
              <a:t>27</a:t>
            </a:r>
            <a:r>
              <a:rPr lang="en-US" dirty="0" smtClean="0"/>
              <a:t>Jesus looked at them and said, “That is something people cannot do, but God can. He can do anything.”</a:t>
            </a:r>
          </a:p>
        </p:txBody>
      </p:sp>
    </p:spTree>
    <p:extLst>
      <p:ext uri="{BB962C8B-B14F-4D97-AF65-F5344CB8AC3E}">
        <p14:creationId xmlns:p14="http://schemas.microsoft.com/office/powerpoint/2010/main" val="679843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Key Truth</a:t>
            </a:r>
          </a:p>
        </p:txBody>
      </p:sp>
      <p:sp>
        <p:nvSpPr>
          <p:cNvPr id="4" name="TextBox 3"/>
          <p:cNvSpPr txBox="1"/>
          <p:nvPr/>
        </p:nvSpPr>
        <p:spPr>
          <a:xfrm>
            <a:off x="659542" y="2193939"/>
            <a:ext cx="10872916" cy="2470123"/>
          </a:xfrm>
          <a:prstGeom prst="rect">
            <a:avLst/>
          </a:prstGeom>
          <a:blipFill dpi="0" rotWithShape="1">
            <a:blip r:embed="rId2"/>
            <a:srcRect/>
            <a:tile tx="0" ty="0" sx="100000" sy="100000" flip="none" algn="tl"/>
          </a:blipFill>
          <a:ln w="88900" cap="sq" cmpd="thickThin">
            <a:solidFill>
              <a:srgbClr val="92755D"/>
            </a:solidFill>
            <a:bevel/>
          </a:ln>
          <a:effectLst>
            <a:outerShdw blurRad="50800" dist="38100" dir="2700000" algn="tl" rotWithShape="0">
              <a:prstClr val="black">
                <a:alpha val="40000"/>
              </a:prstClr>
            </a:outerShdw>
          </a:effectLst>
        </p:spPr>
        <p:txBody>
          <a:bodyPr wrap="square" rtlCol="0">
            <a:spAutoFit/>
          </a:bodyPr>
          <a:lstStyle/>
          <a:p>
            <a:pPr>
              <a:lnSpc>
                <a:spcPct val="85000"/>
              </a:lnSpc>
            </a:pPr>
            <a:r>
              <a:rPr lang="en-US" sz="5400" b="1" i="1" dirty="0">
                <a:effectLst>
                  <a:outerShdw blurRad="38100" dist="38100" dir="2700000" algn="tl">
                    <a:srgbClr val="000000">
                      <a:alpha val="43137"/>
                    </a:srgbClr>
                  </a:outerShdw>
                </a:effectLst>
              </a:rPr>
              <a:t>The Kingdom of God is not something you add to your life—it’s something you give your life to.</a:t>
            </a:r>
          </a:p>
          <a:p>
            <a:endParaRPr lang="en-US" dirty="0"/>
          </a:p>
        </p:txBody>
      </p:sp>
    </p:spTree>
    <p:extLst>
      <p:ext uri="{BB962C8B-B14F-4D97-AF65-F5344CB8AC3E}">
        <p14:creationId xmlns:p14="http://schemas.microsoft.com/office/powerpoint/2010/main" val="1798900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10:28-30 </a:t>
            </a:r>
            <a:r>
              <a:rPr lang="en-US" baseline="30000" dirty="0" smtClean="0"/>
              <a:t>ERV</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28</a:t>
            </a:r>
            <a:r>
              <a:rPr lang="en-US" dirty="0" smtClean="0"/>
              <a:t>Peter said to Jesus, “We left everything to follow you!” </a:t>
            </a:r>
            <a:r>
              <a:rPr lang="en-US" baseline="30000" dirty="0" smtClean="0"/>
              <a:t>29</a:t>
            </a:r>
            <a:r>
              <a:rPr lang="en-US" dirty="0" smtClean="0"/>
              <a:t>Jesus said, “I can promise that everyone who has left their home, brothers, sisters, mother, father, children, or farm for me and for the Good News about me </a:t>
            </a:r>
            <a:r>
              <a:rPr lang="en-US" baseline="30000" dirty="0" smtClean="0"/>
              <a:t>30</a:t>
            </a:r>
            <a:r>
              <a:rPr lang="en-US" dirty="0" smtClean="0"/>
              <a:t>will get a hundred times more than they left. Here in this world they will get more homes, brothers, sisters, mothers, children, and farms. And with these things they will have persecutions. But in the world that is coming they will also get the reward of eternal life. </a:t>
            </a:r>
          </a:p>
        </p:txBody>
      </p:sp>
    </p:spTree>
    <p:extLst>
      <p:ext uri="{BB962C8B-B14F-4D97-AF65-F5344CB8AC3E}">
        <p14:creationId xmlns:p14="http://schemas.microsoft.com/office/powerpoint/2010/main" val="423731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7813" lvl="0" indent="0" algn="ctr"/>
            <a:r>
              <a:rPr lang="en-US" sz="9600" dirty="0" smtClean="0"/>
              <a:t>The Door Stop</a:t>
            </a:r>
            <a:endParaRPr lang="en-US" sz="9600" dirty="0"/>
          </a:p>
        </p:txBody>
      </p:sp>
      <p:sp>
        <p:nvSpPr>
          <p:cNvPr id="4" name="TextBox 3"/>
          <p:cNvSpPr txBox="1"/>
          <p:nvPr/>
        </p:nvSpPr>
        <p:spPr>
          <a:xfrm>
            <a:off x="428599" y="1270113"/>
            <a:ext cx="11397006" cy="4250394"/>
          </a:xfrm>
          <a:prstGeom prst="rect">
            <a:avLst/>
          </a:prstGeom>
          <a:blipFill dpi="0" rotWithShape="1">
            <a:blip r:embed="rId2"/>
            <a:srcRect/>
            <a:tile tx="0" ty="0" sx="100000" sy="100000" flip="none" algn="tl"/>
          </a:blipFill>
          <a:ln w="88900" cap="sq" cmpd="thickThin">
            <a:solidFill>
              <a:srgbClr val="92755D"/>
            </a:solidFill>
            <a:bevel/>
          </a:ln>
          <a:effectLst>
            <a:outerShdw blurRad="50800" dist="38100" dir="2700000" algn="tl" rotWithShape="0">
              <a:prstClr val="black">
                <a:alpha val="40000"/>
              </a:prstClr>
            </a:outerShdw>
          </a:effectLst>
        </p:spPr>
        <p:txBody>
          <a:bodyPr wrap="square" tIns="91440" bIns="91440" rtlCol="0">
            <a:spAutoFit/>
          </a:bodyPr>
          <a:lstStyle/>
          <a:p>
            <a:pPr marL="60325" defTabSz="685800">
              <a:lnSpc>
                <a:spcPct val="95000"/>
              </a:lnSpc>
              <a:spcAft>
                <a:spcPts val="1200"/>
              </a:spcAft>
              <a:tabLst>
                <a:tab pos="1770063" algn="l"/>
              </a:tabLst>
            </a:pPr>
            <a:r>
              <a:rPr lang="en-US" sz="3600" b="1" i="1" dirty="0">
                <a:effectLst>
                  <a:outerShdw blurRad="38100" dist="38100" dir="2700000" algn="tl">
                    <a:srgbClr val="000000">
                      <a:alpha val="43137"/>
                    </a:srgbClr>
                  </a:outerShdw>
                </a:effectLst>
              </a:rPr>
              <a:t>What is stopping me at the door?</a:t>
            </a:r>
          </a:p>
          <a:p>
            <a:pPr marL="60325" defTabSz="685800">
              <a:lnSpc>
                <a:spcPct val="95000"/>
              </a:lnSpc>
              <a:spcAft>
                <a:spcPts val="1200"/>
              </a:spcAft>
              <a:tabLst>
                <a:tab pos="1770063" algn="l"/>
              </a:tabLst>
            </a:pPr>
            <a:r>
              <a:rPr lang="en-US" sz="3600" b="1" i="1" dirty="0" smtClean="0">
                <a:effectLst>
                  <a:outerShdw blurRad="38100" dist="38100" dir="2700000" algn="tl">
                    <a:srgbClr val="000000">
                      <a:alpha val="43137"/>
                    </a:srgbClr>
                  </a:outerShdw>
                </a:effectLst>
              </a:rPr>
              <a:t>What is keeping me from full </a:t>
            </a:r>
            <a:r>
              <a:rPr lang="en-US" sz="3600" b="1" i="1" dirty="0">
                <a:effectLst>
                  <a:outerShdw blurRad="38100" dist="38100" dir="2700000" algn="tl">
                    <a:srgbClr val="000000">
                      <a:alpha val="43137"/>
                    </a:srgbClr>
                  </a:outerShdw>
                </a:effectLst>
              </a:rPr>
              <a:t>surrender? </a:t>
            </a:r>
          </a:p>
          <a:p>
            <a:pPr marL="60325" defTabSz="685800">
              <a:lnSpc>
                <a:spcPct val="95000"/>
              </a:lnSpc>
              <a:spcAft>
                <a:spcPts val="1200"/>
              </a:spcAft>
              <a:tabLst>
                <a:tab pos="1770063" algn="l"/>
              </a:tabLst>
            </a:pPr>
            <a:r>
              <a:rPr lang="en-US" sz="3600" b="1" i="1" dirty="0" smtClean="0">
                <a:effectLst>
                  <a:outerShdw blurRad="38100" dist="38100" dir="2700000" algn="tl">
                    <a:srgbClr val="000000">
                      <a:alpha val="43137"/>
                    </a:srgbClr>
                  </a:outerShdw>
                </a:effectLst>
              </a:rPr>
              <a:t>Am I adding </a:t>
            </a:r>
            <a:r>
              <a:rPr lang="en-US" sz="3600" b="1" i="1" dirty="0">
                <a:effectLst>
                  <a:outerShdw blurRad="38100" dist="38100" dir="2700000" algn="tl">
                    <a:srgbClr val="000000">
                      <a:alpha val="43137"/>
                    </a:srgbClr>
                  </a:outerShdw>
                </a:effectLst>
              </a:rPr>
              <a:t>Him to my life rather than giving Him my life? </a:t>
            </a:r>
          </a:p>
          <a:p>
            <a:pPr marL="60325" defTabSz="685800">
              <a:lnSpc>
                <a:spcPct val="95000"/>
              </a:lnSpc>
              <a:spcAft>
                <a:spcPts val="1200"/>
              </a:spcAft>
              <a:tabLst>
                <a:tab pos="1770063" algn="l"/>
              </a:tabLst>
            </a:pPr>
            <a:r>
              <a:rPr lang="en-US" sz="3600" b="1" i="1" dirty="0">
                <a:effectLst>
                  <a:outerShdw blurRad="38100" dist="38100" dir="2700000" algn="tl">
                    <a:srgbClr val="000000">
                      <a:alpha val="43137"/>
                    </a:srgbClr>
                  </a:outerShdw>
                </a:effectLst>
              </a:rPr>
              <a:t>What do I have to lose?</a:t>
            </a:r>
          </a:p>
          <a:p>
            <a:pPr marL="60325" defTabSz="685800">
              <a:lnSpc>
                <a:spcPct val="95000"/>
              </a:lnSpc>
              <a:spcAft>
                <a:spcPts val="1200"/>
              </a:spcAft>
              <a:tabLst>
                <a:tab pos="1770063" algn="l"/>
              </a:tabLst>
            </a:pPr>
            <a:r>
              <a:rPr lang="en-US" sz="3600" b="1" i="1" dirty="0">
                <a:effectLst>
                  <a:outerShdw blurRad="38100" dist="38100" dir="2700000" algn="tl">
                    <a:srgbClr val="000000">
                      <a:alpha val="43137"/>
                    </a:srgbClr>
                  </a:outerShdw>
                </a:effectLst>
              </a:rPr>
              <a:t>What do I stand to gain?</a:t>
            </a:r>
          </a:p>
          <a:p>
            <a:pPr marL="60325" defTabSz="685800">
              <a:lnSpc>
                <a:spcPct val="95000"/>
              </a:lnSpc>
              <a:spcAft>
                <a:spcPts val="1200"/>
              </a:spcAft>
              <a:tabLst>
                <a:tab pos="1770063" algn="l"/>
              </a:tabLst>
            </a:pPr>
            <a:r>
              <a:rPr lang="en-US" sz="3600" b="1" i="1" dirty="0" smtClean="0">
                <a:effectLst>
                  <a:outerShdw blurRad="38100" dist="38100" dir="2700000" algn="tl">
                    <a:srgbClr val="000000">
                      <a:alpha val="43137"/>
                    </a:srgbClr>
                  </a:outerShdw>
                </a:effectLst>
              </a:rPr>
              <a:t>What </a:t>
            </a:r>
            <a:r>
              <a:rPr lang="en-US" sz="3600" b="1" i="1" dirty="0">
                <a:effectLst>
                  <a:outerShdw blurRad="38100" dist="38100" dir="2700000" algn="tl">
                    <a:srgbClr val="000000">
                      <a:alpha val="43137"/>
                    </a:srgbClr>
                  </a:outerShdw>
                </a:effectLst>
              </a:rPr>
              <a:t>would “ALL IN” actually look like for me right now? </a:t>
            </a:r>
          </a:p>
        </p:txBody>
      </p:sp>
    </p:spTree>
    <p:extLst>
      <p:ext uri="{BB962C8B-B14F-4D97-AF65-F5344CB8AC3E}">
        <p14:creationId xmlns:p14="http://schemas.microsoft.com/office/powerpoint/2010/main" val="3380814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10:17 </a:t>
            </a:r>
            <a:r>
              <a:rPr lang="en-US" baseline="30000" dirty="0" smtClean="0"/>
              <a:t>ERV</a:t>
            </a:r>
            <a:endParaRPr lang="en-US" dirty="0"/>
          </a:p>
        </p:txBody>
      </p:sp>
      <p:sp>
        <p:nvSpPr>
          <p:cNvPr id="3" name="Content Placeholder 2"/>
          <p:cNvSpPr>
            <a:spLocks noGrp="1"/>
          </p:cNvSpPr>
          <p:nvPr>
            <p:ph idx="1"/>
          </p:nvPr>
        </p:nvSpPr>
        <p:spPr/>
        <p:txBody>
          <a:bodyPr/>
          <a:lstStyle/>
          <a:p>
            <a:pPr lvl="0"/>
            <a:r>
              <a:rPr lang="en-US" baseline="30000" dirty="0" smtClean="0"/>
              <a:t>17</a:t>
            </a:r>
            <a:r>
              <a:rPr lang="en-US" dirty="0" smtClean="0"/>
              <a:t>Jesus started to leave, but a man ran to him and bowed down on his knees before him...</a:t>
            </a:r>
          </a:p>
        </p:txBody>
      </p:sp>
    </p:spTree>
    <p:extLst>
      <p:ext uri="{BB962C8B-B14F-4D97-AF65-F5344CB8AC3E}">
        <p14:creationId xmlns:p14="http://schemas.microsoft.com/office/powerpoint/2010/main" val="42831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10:13-14 </a:t>
            </a:r>
            <a:r>
              <a:rPr lang="en-US" baseline="30000" dirty="0" smtClean="0"/>
              <a:t>ERV </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13</a:t>
            </a:r>
            <a:r>
              <a:rPr lang="en-US" dirty="0" smtClean="0"/>
              <a:t>People brought their small children to Jesus so that he could lay his hands on them to bless them. But the followers told the people to stop bringing their children to him. </a:t>
            </a:r>
            <a:r>
              <a:rPr lang="en-US" baseline="30000" dirty="0" smtClean="0"/>
              <a:t>14</a:t>
            </a:r>
            <a:r>
              <a:rPr lang="en-US" dirty="0" smtClean="0"/>
              <a:t>Jesus saw what happened. He did not like his followers telling the children not to come. So he said to them, “Let the little children come to me. Don’t stop them, because God’s kingdom belongs to people who are like these little children. </a:t>
            </a:r>
          </a:p>
        </p:txBody>
      </p:sp>
    </p:spTree>
    <p:extLst>
      <p:ext uri="{BB962C8B-B14F-4D97-AF65-F5344CB8AC3E}">
        <p14:creationId xmlns:p14="http://schemas.microsoft.com/office/powerpoint/2010/main" val="125776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10:15-16 </a:t>
            </a:r>
            <a:r>
              <a:rPr lang="en-US" baseline="30000" dirty="0" smtClean="0"/>
              <a:t>ERV </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15</a:t>
            </a:r>
            <a:r>
              <a:rPr lang="en-US" dirty="0" smtClean="0"/>
              <a:t>The truth is, you must accept God’s kingdom like a little child accepts things, or you will never enter it.” </a:t>
            </a:r>
            <a:r>
              <a:rPr lang="en-US" baseline="30000" dirty="0" smtClean="0"/>
              <a:t>16</a:t>
            </a:r>
            <a:r>
              <a:rPr lang="en-US" dirty="0" smtClean="0"/>
              <a:t>Then Jesus held the children in his arms. He laid his hands on them and blessed them.</a:t>
            </a:r>
          </a:p>
        </p:txBody>
      </p:sp>
    </p:spTree>
    <p:extLst>
      <p:ext uri="{BB962C8B-B14F-4D97-AF65-F5344CB8AC3E}">
        <p14:creationId xmlns:p14="http://schemas.microsoft.com/office/powerpoint/2010/main" val="1018422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10:17 </a:t>
            </a:r>
            <a:r>
              <a:rPr lang="en-US" baseline="30000" dirty="0" smtClean="0"/>
              <a:t>ERV</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17</a:t>
            </a:r>
            <a:r>
              <a:rPr lang="en-US" dirty="0" smtClean="0"/>
              <a:t>Jesus started to leave, but a man ran to him and bowed down on his knees before him. The man asked, “Good Teacher, what must I do to get the life that never ends?”</a:t>
            </a:r>
          </a:p>
        </p:txBody>
      </p:sp>
    </p:spTree>
    <p:extLst>
      <p:ext uri="{BB962C8B-B14F-4D97-AF65-F5344CB8AC3E}">
        <p14:creationId xmlns:p14="http://schemas.microsoft.com/office/powerpoint/2010/main" val="195012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10:18-19 </a:t>
            </a:r>
            <a:r>
              <a:rPr lang="en-US" baseline="30000" dirty="0" smtClean="0"/>
              <a:t>ERV</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18</a:t>
            </a:r>
            <a:r>
              <a:rPr lang="en-US" dirty="0" smtClean="0"/>
              <a:t>Jesus answered, “Why do you call me good? Only God is good. </a:t>
            </a:r>
            <a:r>
              <a:rPr lang="en-US" baseline="30000" dirty="0" smtClean="0"/>
              <a:t>19</a:t>
            </a:r>
            <a:r>
              <a:rPr lang="en-US" dirty="0" smtClean="0"/>
              <a:t>And you know his commands: ‘You must not murder anyone, you must not commit adultery, you must not steal, you must not lie, you must not cheat, you must respect your father and mother ….’”</a:t>
            </a:r>
          </a:p>
        </p:txBody>
      </p:sp>
    </p:spTree>
    <p:extLst>
      <p:ext uri="{BB962C8B-B14F-4D97-AF65-F5344CB8AC3E}">
        <p14:creationId xmlns:p14="http://schemas.microsoft.com/office/powerpoint/2010/main" val="1513113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9935" y="0"/>
            <a:ext cx="7614334" cy="6756574"/>
          </a:xfrm>
        </p:spPr>
      </p:pic>
    </p:spTree>
    <p:extLst>
      <p:ext uri="{BB962C8B-B14F-4D97-AF65-F5344CB8AC3E}">
        <p14:creationId xmlns:p14="http://schemas.microsoft.com/office/powerpoint/2010/main" val="45091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10:20-21 </a:t>
            </a:r>
            <a:r>
              <a:rPr lang="en-US" baseline="30000" dirty="0" smtClean="0"/>
              <a:t>ERV</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20</a:t>
            </a:r>
            <a:r>
              <a:rPr lang="en-US" dirty="0" smtClean="0"/>
              <a:t>The man said, “Teacher, I have obeyed all these commands since I was a boy.” </a:t>
            </a:r>
            <a:r>
              <a:rPr lang="en-US" baseline="30000" dirty="0" smtClean="0"/>
              <a:t>21</a:t>
            </a:r>
            <a:r>
              <a:rPr lang="en-US" dirty="0" smtClean="0"/>
              <a:t>Jesus looked at the man in a way that showed how much he cared for him. He said, “There is still one thing you need to do. Go and sell everything you have. Give the money to those who are poor, and you will have riches in heaven. Then come and follow me.”</a:t>
            </a:r>
          </a:p>
        </p:txBody>
      </p:sp>
    </p:spTree>
    <p:extLst>
      <p:ext uri="{BB962C8B-B14F-4D97-AF65-F5344CB8AC3E}">
        <p14:creationId xmlns:p14="http://schemas.microsoft.com/office/powerpoint/2010/main" val="3190539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Mark 10:22 </a:t>
            </a:r>
            <a:r>
              <a:rPr lang="en-US" baseline="30000" dirty="0" smtClean="0"/>
              <a:t>ERV</a:t>
            </a:r>
            <a:endParaRPr lang="en-US" baseline="30000" dirty="0"/>
          </a:p>
        </p:txBody>
      </p:sp>
      <p:sp>
        <p:nvSpPr>
          <p:cNvPr id="3" name="Content Placeholder 2"/>
          <p:cNvSpPr>
            <a:spLocks noGrp="1"/>
          </p:cNvSpPr>
          <p:nvPr>
            <p:ph idx="1"/>
          </p:nvPr>
        </p:nvSpPr>
        <p:spPr/>
        <p:txBody>
          <a:bodyPr>
            <a:normAutofit/>
          </a:bodyPr>
          <a:lstStyle/>
          <a:p>
            <a:pPr lvl="0"/>
            <a:r>
              <a:rPr lang="en-US" baseline="30000" dirty="0" smtClean="0"/>
              <a:t>22</a:t>
            </a:r>
            <a:r>
              <a:rPr lang="en-US" dirty="0" smtClean="0"/>
              <a:t>The man was upset when Jesus told him to give away his money. He didn’t want to do this, because he was very rich. So he went away sad.</a:t>
            </a:r>
          </a:p>
        </p:txBody>
      </p:sp>
    </p:spTree>
    <p:extLst>
      <p:ext uri="{BB962C8B-B14F-4D97-AF65-F5344CB8AC3E}">
        <p14:creationId xmlns:p14="http://schemas.microsoft.com/office/powerpoint/2010/main" val="4241178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2303_Hung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t Week.pptx" id="{B96A8D7A-4689-4349-AF08-4C316C6A0C98}" vid="{2FD8BE25-3D2B-41D2-A8D3-47CB64D316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2602_PureLove</Template>
  <TotalTime>6561</TotalTime>
  <Words>698</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12_2303_Hungry</vt:lpstr>
      <vt:lpstr>The Door Stop</vt:lpstr>
      <vt:lpstr>Mark 10:17 ERV</vt:lpstr>
      <vt:lpstr>Mark 10:13-14 ERV </vt:lpstr>
      <vt:lpstr>Mark 10:15-16 ERV </vt:lpstr>
      <vt:lpstr>Mark 10:17 ERV</vt:lpstr>
      <vt:lpstr>Mark 10:18-19 ERV</vt:lpstr>
      <vt:lpstr> </vt:lpstr>
      <vt:lpstr>Mark 10:20-21 ERV</vt:lpstr>
      <vt:lpstr>Mark 10:22 ERV</vt:lpstr>
      <vt:lpstr>Mark 10:23-27 ERV</vt:lpstr>
      <vt:lpstr>Key Truth</vt:lpstr>
      <vt:lpstr>Mark 10:28-30 ERV</vt:lpstr>
      <vt:lpstr>The Door Stop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Door Stop</dc:title>
  <dc:creator>Ron Proper</dc:creator>
  <cp:lastModifiedBy>Ron Proper</cp:lastModifiedBy>
  <cp:revision>135</cp:revision>
  <dcterms:created xsi:type="dcterms:W3CDTF">2026-01-20T23:29:33Z</dcterms:created>
  <dcterms:modified xsi:type="dcterms:W3CDTF">2026-04-28T21:32:58Z</dcterms:modified>
</cp:coreProperties>
</file>