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0"/>
  </p:notesMasterIdLst>
  <p:sldIdLst>
    <p:sldId id="256" r:id="rId2"/>
    <p:sldId id="264" r:id="rId3"/>
    <p:sldId id="265" r:id="rId4"/>
    <p:sldId id="266" r:id="rId5"/>
    <p:sldId id="267" r:id="rId6"/>
    <p:sldId id="268" r:id="rId7"/>
    <p:sldId id="269"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CD1"/>
    <a:srgbClr val="D7C3A0"/>
    <a:srgbClr val="EEE295"/>
    <a:srgbClr val="EFE29A"/>
    <a:srgbClr val="C1A487"/>
    <a:srgbClr val="463500"/>
    <a:srgbClr val="B5B4A2"/>
    <a:srgbClr val="C0BBA6"/>
    <a:srgbClr val="FFDDDC"/>
    <a:srgbClr val="FED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73" autoAdjust="0"/>
  </p:normalViewPr>
  <p:slideViewPr>
    <p:cSldViewPr snapToGrid="0">
      <p:cViewPr varScale="1">
        <p:scale>
          <a:sx n="79" d="100"/>
          <a:sy n="79" d="100"/>
        </p:scale>
        <p:origin x="163" y="4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082"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4EAA20-1384-4D4D-9AFF-3872A6EBD6E9}" type="datetimeFigureOut">
              <a:rPr lang="en-US" smtClean="0"/>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44D91-3E62-4E47-BBDC-EC5E34692CE9}" type="slidenum">
              <a:rPr lang="en-US" smtClean="0"/>
              <a:t>‹#›</a:t>
            </a:fld>
            <a:endParaRPr lang="en-US"/>
          </a:p>
        </p:txBody>
      </p:sp>
    </p:spTree>
    <p:extLst>
      <p:ext uri="{BB962C8B-B14F-4D97-AF65-F5344CB8AC3E}">
        <p14:creationId xmlns:p14="http://schemas.microsoft.com/office/powerpoint/2010/main" val="1583952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44D91-3E62-4E47-BBDC-EC5E34692CE9}" type="slidenum">
              <a:rPr lang="en-US" smtClean="0"/>
              <a:t>1</a:t>
            </a:fld>
            <a:endParaRPr lang="en-US"/>
          </a:p>
        </p:txBody>
      </p:sp>
    </p:spTree>
    <p:extLst>
      <p:ext uri="{BB962C8B-B14F-4D97-AF65-F5344CB8AC3E}">
        <p14:creationId xmlns:p14="http://schemas.microsoft.com/office/powerpoint/2010/main" val="1443693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822730"/>
            <a:ext cx="12191999" cy="1035269"/>
          </a:xfrm>
          <a:noFill/>
        </p:spPr>
        <p:txBody>
          <a:bodyPr vert="horz" lIns="91440" tIns="45720" rIns="91440" bIns="45720" rtlCol="0" anchor="ctr">
            <a:noAutofit/>
          </a:bodyPr>
          <a:lstStyle>
            <a:lvl1pPr algn="ctr">
              <a:lnSpc>
                <a:spcPct val="80000"/>
              </a:lnSpc>
              <a:defRPr lang="en-US" sz="8800" b="1" dirty="0">
                <a:solidFill>
                  <a:schemeClr val="bg1"/>
                </a:solidFill>
                <a:effectLst>
                  <a:outerShdw blurRad="38100" dist="38100" dir="2700000" algn="tl">
                    <a:srgbClr val="000000">
                      <a:alpha val="43137"/>
                    </a:srgbClr>
                  </a:outerShdw>
                </a:effectLst>
              </a:defRPr>
            </a:lvl1pPr>
          </a:lstStyle>
          <a:p>
            <a:pPr lvl="0" algn="ctr"/>
            <a:r>
              <a:rPr lang="en-US" dirty="0" smtClean="0"/>
              <a:t>Click to edit Master title style</a:t>
            </a:r>
            <a:endParaRPr lang="en-US" dirty="0"/>
          </a:p>
        </p:txBody>
      </p:sp>
      <p:sp>
        <p:nvSpPr>
          <p:cNvPr id="3" name="Subtitle 2"/>
          <p:cNvSpPr>
            <a:spLocks noGrp="1"/>
          </p:cNvSpPr>
          <p:nvPr>
            <p:ph type="subTitle" idx="1"/>
          </p:nvPr>
        </p:nvSpPr>
        <p:spPr>
          <a:xfrm>
            <a:off x="9122979" y="6101542"/>
            <a:ext cx="3069021" cy="756458"/>
          </a:xfrm>
        </p:spPr>
        <p:txBody>
          <a:bodyPr anchor="b">
            <a:noAutofit/>
          </a:bodyPr>
          <a:lstStyle>
            <a:lvl1pPr marL="0" indent="0" algn="r">
              <a:buNone/>
              <a:defRPr sz="2800" b="1">
                <a:solidFill>
                  <a:schemeClr val="bg2">
                    <a:lumMod val="75000"/>
                  </a:schemeClr>
                </a:solidFill>
                <a:effectLst>
                  <a:outerShdw blurRad="38100" dist="38100" dir="2700000" algn="tl">
                    <a:srgbClr val="000000">
                      <a:alpha val="43137"/>
                    </a:srgbClr>
                  </a:outerShdw>
                </a:effectLs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Tree>
    <p:extLst>
      <p:ext uri="{BB962C8B-B14F-4D97-AF65-F5344CB8AC3E}">
        <p14:creationId xmlns:p14="http://schemas.microsoft.com/office/powerpoint/2010/main" val="170419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3"/>
            <a:ext cx="8300720" cy="1137467"/>
          </a:xfrm>
        </p:spPr>
        <p:txBody>
          <a:bodyPr vert="horz" lIns="91440" tIns="45720" rIns="91440" bIns="45720" rtlCol="0" anchor="ctr">
            <a:noAutofit/>
          </a:bodyPr>
          <a:lstStyle>
            <a:lvl1pPr marL="746125" indent="-746125" algn="l">
              <a:lnSpc>
                <a:spcPct val="75000"/>
              </a:lnSpc>
              <a:tabLst>
                <a:tab pos="746125" algn="l"/>
                <a:tab pos="6400800" algn="ctr"/>
                <a:tab pos="11718925" algn="r"/>
              </a:tabLst>
              <a:defRPr lang="en-US" sz="6000" dirty="0">
                <a:solidFill>
                  <a:schemeClr val="accent1"/>
                </a:solidFill>
                <a:effectLst>
                  <a:outerShdw blurRad="50800" dist="38100" dir="2700000" algn="tl" rotWithShape="0">
                    <a:prstClr val="black">
                      <a:alpha val="75000"/>
                    </a:prstClr>
                  </a:outerShdw>
                </a:effectLst>
              </a:defRPr>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62203" y="1137920"/>
            <a:ext cx="12058261" cy="5720080"/>
          </a:xfrm>
        </p:spPr>
        <p:txBody>
          <a:bodyPr>
            <a:normAutofit/>
          </a:bodyPr>
          <a:lstStyle>
            <a:lvl1pPr marL="114300" indent="-6350" algn="l" defTabSz="685800" rtl="0" eaLnBrk="1" latinLnBrk="0" hangingPunct="1">
              <a:lnSpc>
                <a:spcPct val="80000"/>
              </a:lnSpc>
              <a:spcBef>
                <a:spcPts val="0"/>
              </a:spcBef>
              <a:spcAft>
                <a:spcPts val="1200"/>
              </a:spcAft>
              <a:buFont typeface="Arial" panose="020B0604020202020204" pitchFamily="34" charset="0"/>
              <a:buNone/>
              <a:tabLst>
                <a:tab pos="1770063" algn="l"/>
              </a:tabLst>
              <a:defRPr lang="en-US" sz="3600" b="1" i="1" kern="1200" dirty="0" smtClean="0">
                <a:solidFill>
                  <a:schemeClr val="tx1"/>
                </a:solidFill>
                <a:effectLst>
                  <a:outerShdw blurRad="38100" dist="38100" dir="2700000" algn="tl">
                    <a:srgbClr val="000000">
                      <a:alpha val="43137"/>
                    </a:srgbClr>
                  </a:outerShdw>
                </a:effectLst>
                <a:latin typeface="+mn-lt"/>
                <a:ea typeface="+mn-ea"/>
                <a:cs typeface="+mn-cs"/>
              </a:defRPr>
            </a:lvl1pPr>
            <a:lvl2pPr marL="346075" indent="0" algn="l" defTabSz="685800" rtl="0" eaLnBrk="1" latinLnBrk="0" hangingPunct="1">
              <a:lnSpc>
                <a:spcPct val="85000"/>
              </a:lnSpc>
              <a:spcBef>
                <a:spcPts val="0"/>
              </a:spcBef>
              <a:spcAft>
                <a:spcPts val="600"/>
              </a:spcAft>
              <a:buFont typeface="Arial" panose="020B0604020202020204" pitchFamily="34" charset="0"/>
              <a:buNone/>
              <a:tabLst>
                <a:tab pos="1028700" algn="l"/>
              </a:tabLst>
              <a:defRPr lang="en-US" sz="3600" b="1" i="0" kern="1200" dirty="0" smtClean="0">
                <a:solidFill>
                  <a:schemeClr val="accent1">
                    <a:lumMod val="75000"/>
                  </a:schemeClr>
                </a:solidFill>
                <a:effectLst>
                  <a:outerShdw blurRad="50800" dist="38100" dir="2700000" algn="tl" rotWithShape="0">
                    <a:prstClr val="black">
                      <a:alpha val="79000"/>
                    </a:prstClr>
                  </a:outerShdw>
                </a:effectLst>
                <a:latin typeface="+mn-lt"/>
                <a:ea typeface="+mn-ea"/>
                <a:cs typeface="+mn-cs"/>
              </a:defRPr>
            </a:lvl2pPr>
            <a:lvl3pPr marL="625475" indent="0" algn="l" defTabSz="685800" rtl="0" eaLnBrk="1" latinLnBrk="0" hangingPunct="1">
              <a:lnSpc>
                <a:spcPct val="80000"/>
              </a:lnSpc>
              <a:spcBef>
                <a:spcPts val="0"/>
              </a:spcBef>
              <a:buFont typeface="Arial" panose="020B0604020202020204" pitchFamily="34" charset="0"/>
              <a:buNone/>
              <a:defRPr lang="en-US" sz="3600" b="1" i="0" kern="1200" dirty="0" smtClean="0">
                <a:solidFill>
                  <a:schemeClr val="accent6">
                    <a:lumMod val="75000"/>
                  </a:schemeClr>
                </a:solidFill>
                <a:effectLst>
                  <a:outerShdw blurRad="38100" dist="38100" dir="2700000" algn="tl">
                    <a:srgbClr val="000000">
                      <a:alpha val="43137"/>
                    </a:srgbClr>
                  </a:outerShdw>
                </a:effectLst>
                <a:latin typeface="+mn-lt"/>
                <a:ea typeface="+mn-ea"/>
                <a:cs typeface="+mn-cs"/>
              </a:defRPr>
            </a:lvl3pPr>
            <a:lvl4pPr indent="0" algn="l" defTabSz="685800" rtl="0" eaLnBrk="1" latinLnBrk="0" hangingPunct="1">
              <a:lnSpc>
                <a:spcPct val="90000"/>
              </a:lnSpc>
              <a:buFont typeface="Arial" panose="020B0604020202020204" pitchFamily="34" charset="0"/>
              <a:buNone/>
              <a:defRPr lang="en-US" sz="2400" b="1" kern="1200" dirty="0" smtClean="0">
                <a:solidFill>
                  <a:schemeClr val="accent2">
                    <a:lumMod val="50000"/>
                  </a:schemeClr>
                </a:solidFill>
                <a:effectLst>
                  <a:outerShdw blurRad="38100" dist="38100" dir="2700000" algn="tl">
                    <a:srgbClr val="000000">
                      <a:alpha val="43137"/>
                    </a:srgbClr>
                  </a:outerShdw>
                </a:effectLst>
                <a:latin typeface="+mn-lt"/>
                <a:ea typeface="+mn-ea"/>
                <a:cs typeface="+mn-cs"/>
              </a:defRPr>
            </a:lvl4pPr>
            <a:lvl5pPr indent="0" algn="l" defTabSz="685800" rtl="0" eaLnBrk="1" latinLnBrk="0" hangingPunct="1">
              <a:lnSpc>
                <a:spcPct val="90000"/>
              </a:lnSpc>
              <a:buFont typeface="Arial" panose="020B0604020202020204" pitchFamily="34" charset="0"/>
              <a:buNone/>
              <a:defRPr lang="en-US" sz="2400" b="1" kern="1200" dirty="0">
                <a:solidFill>
                  <a:schemeClr val="accent1"/>
                </a:solidFill>
                <a:effectLst>
                  <a:outerShdw blurRad="38100" dist="38100" dir="2700000" algn="tl">
                    <a:srgbClr val="000000">
                      <a:alpha val="43137"/>
                    </a:srgbClr>
                  </a:outerShdw>
                </a:effectLst>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214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lternate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5" y="-4149"/>
            <a:ext cx="9922795" cy="1161145"/>
          </a:xfrm>
        </p:spPr>
        <p:txBody>
          <a:bodyPr vert="horz" lIns="91440" tIns="45720" rIns="91440" bIns="45720" rtlCol="0" anchor="ctr">
            <a:noAutofit/>
          </a:bodyPr>
          <a:lstStyle>
            <a:lvl1pPr>
              <a:defRPr lang="en-US" dirty="0">
                <a:solidFill>
                  <a:schemeClr val="accent1"/>
                </a:solidFill>
                <a:effectLst>
                  <a:outerShdw blurRad="50800" dist="38100" dir="2700000" algn="tl" rotWithShape="0">
                    <a:prstClr val="black">
                      <a:alpha val="75000"/>
                    </a:prstClr>
                  </a:outerShdw>
                </a:effectLst>
              </a:defRPr>
            </a:lvl1pPr>
          </a:lstStyle>
          <a:p>
            <a:pPr lvl="0">
              <a:tabLst>
                <a:tab pos="800100" algn="l"/>
                <a:tab pos="6400800" algn="ctr"/>
                <a:tab pos="11718925" algn="r"/>
              </a:tabLst>
            </a:pPr>
            <a:r>
              <a:rPr lang="en-US" dirty="0" smtClean="0"/>
              <a:t>Click to edit Master title style</a:t>
            </a:r>
            <a:endParaRPr lang="en-US" dirty="0"/>
          </a:p>
        </p:txBody>
      </p:sp>
      <p:sp>
        <p:nvSpPr>
          <p:cNvPr id="3" name="Content Placeholder 2"/>
          <p:cNvSpPr>
            <a:spLocks noGrp="1"/>
          </p:cNvSpPr>
          <p:nvPr>
            <p:ph idx="1"/>
          </p:nvPr>
        </p:nvSpPr>
        <p:spPr>
          <a:xfrm>
            <a:off x="74645" y="1156996"/>
            <a:ext cx="12117355" cy="5701004"/>
          </a:xfrm>
        </p:spPr>
        <p:txBody>
          <a:bodyPr vert="horz" lIns="91440" tIns="45720" rIns="91440" bIns="45720" rtlCol="0">
            <a:normAutofit/>
          </a:bodyPr>
          <a:lstStyle>
            <a:lvl1pPr>
              <a:defRPr lang="en-US" i="1" smtClean="0">
                <a:solidFill>
                  <a:schemeClr val="tx1"/>
                </a:solidFill>
                <a:effectLst>
                  <a:outerShdw blurRad="38100" dist="38100" dir="2700000" algn="tl">
                    <a:srgbClr val="000000">
                      <a:alpha val="43137"/>
                    </a:srgbClr>
                  </a:outerShdw>
                </a:effectLst>
              </a:defRPr>
            </a:lvl1pPr>
            <a:lvl2pPr>
              <a:defRPr lang="en-US" smtClean="0">
                <a:solidFill>
                  <a:schemeClr val="accent1">
                    <a:lumMod val="75000"/>
                  </a:schemeClr>
                </a:solidFill>
                <a:effectLst>
                  <a:outerShdw blurRad="38100" dist="38100" dir="2700000" algn="tl">
                    <a:srgbClr val="000000">
                      <a:alpha val="43137"/>
                    </a:srgbClr>
                  </a:outerShdw>
                </a:effectLst>
              </a:defRPr>
            </a:lvl2pPr>
            <a:lvl3pPr>
              <a:defRPr lang="en-US" smtClean="0">
                <a:solidFill>
                  <a:schemeClr val="accent6">
                    <a:lumMod val="75000"/>
                  </a:schemeClr>
                </a:solidFill>
                <a:effectLst>
                  <a:outerShdw blurRad="38100" dist="38100" dir="2700000" algn="tl">
                    <a:srgbClr val="000000">
                      <a:alpha val="43137"/>
                    </a:srgbClr>
                  </a:outerShdw>
                </a:effectLst>
              </a:defRPr>
            </a:lvl3pPr>
            <a:lvl4pPr>
              <a:defRPr lang="en-US" smtClean="0">
                <a:solidFill>
                  <a:schemeClr val="accent2">
                    <a:lumMod val="50000"/>
                  </a:schemeClr>
                </a:solidFill>
                <a:effectLst>
                  <a:outerShdw blurRad="38100" dist="38100" dir="2700000" algn="tl">
                    <a:srgbClr val="000000">
                      <a:alpha val="43137"/>
                    </a:srgbClr>
                  </a:outerShdw>
                </a:effectLst>
              </a:defRPr>
            </a:lvl4pPr>
            <a:lvl5pPr>
              <a:defRPr lang="en-US" dirty="0">
                <a:effectLst>
                  <a:outerShdw blurRad="38100" dist="38100" dir="2700000" algn="tl">
                    <a:srgbClr val="000000">
                      <a:alpha val="43137"/>
                    </a:srgbClr>
                  </a:outerShdw>
                </a:effectLst>
              </a:defRPr>
            </a:lvl5pPr>
          </a:lstStyle>
          <a:p>
            <a:pPr marL="284163" lvl="0" indent="-6350" defTabSz="685800">
              <a:lnSpc>
                <a:spcPct val="85000"/>
              </a:lnSpc>
              <a:spcBef>
                <a:spcPts val="0"/>
              </a:spcBef>
              <a:spcAft>
                <a:spcPts val="1200"/>
              </a:spcAft>
              <a:tabLst>
                <a:tab pos="1770063" algn="l"/>
              </a:tabLst>
            </a:pPr>
            <a:r>
              <a:rPr lang="en-US" smtClean="0"/>
              <a:t>Click to edit Master text styles</a:t>
            </a:r>
          </a:p>
          <a:p>
            <a:pPr marL="457200" lvl="1" defTabSz="685800">
              <a:lnSpc>
                <a:spcPct val="85000"/>
              </a:lnSpc>
              <a:spcBef>
                <a:spcPts val="0"/>
              </a:spcBef>
              <a:spcAft>
                <a:spcPts val="600"/>
              </a:spcAft>
            </a:pPr>
            <a:r>
              <a:rPr lang="en-US" smtClean="0"/>
              <a:t>Second level</a:t>
            </a:r>
          </a:p>
          <a:p>
            <a:pPr marL="625475" lvl="2" defTabSz="685800">
              <a:lnSpc>
                <a:spcPct val="80000"/>
              </a:lnSpc>
              <a:spcBef>
                <a:spcPts val="0"/>
              </a:spcBef>
            </a:pPr>
            <a:r>
              <a:rPr lang="en-US" smtClean="0"/>
              <a:t>Third level</a:t>
            </a:r>
          </a:p>
          <a:p>
            <a:pPr lvl="3" defTabSz="685800"/>
            <a:r>
              <a:rPr lang="en-US" smtClean="0"/>
              <a:t>Fourth level</a:t>
            </a:r>
          </a:p>
          <a:p>
            <a:pPr lvl="4" defTabSz="685800"/>
            <a:r>
              <a:rPr lang="en-US" smtClean="0"/>
              <a:t>Fifth level</a:t>
            </a:r>
            <a:endParaRPr lang="en-US" dirty="0"/>
          </a:p>
        </p:txBody>
      </p:sp>
      <p:sp>
        <p:nvSpPr>
          <p:cNvPr id="4" name="Text Placeholder 5"/>
          <p:cNvSpPr>
            <a:spLocks noGrp="1"/>
          </p:cNvSpPr>
          <p:nvPr>
            <p:ph type="body" sz="quarter" idx="11"/>
          </p:nvPr>
        </p:nvSpPr>
        <p:spPr>
          <a:xfrm>
            <a:off x="0" y="5659121"/>
            <a:ext cx="12192000" cy="1198880"/>
          </a:xfrm>
          <a:gradFill flip="none" rotWithShape="1">
            <a:gsLst>
              <a:gs pos="0">
                <a:srgbClr val="D7C3A0"/>
              </a:gs>
              <a:gs pos="100000">
                <a:srgbClr val="F4ECD1"/>
              </a:gs>
            </a:gsLst>
            <a:lin ang="5400000" scaled="1"/>
            <a:tileRect/>
          </a:gradFill>
        </p:spPr>
        <p:txBody>
          <a:bodyPr anchor="b">
            <a:noAutofit/>
          </a:bodyPr>
          <a:lstStyle>
            <a:lvl1pPr>
              <a:defRPr sz="3200" b="1">
                <a:solidFill>
                  <a:schemeClr val="accent6">
                    <a:lumMod val="50000"/>
                  </a:schemeClr>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159563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bg>
      <p:bgPr>
        <a:solidFill>
          <a:schemeClr val="bg2">
            <a:lumMod val="90000"/>
            <a:alpha val="6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147"/>
            <a:ext cx="12192000" cy="952837"/>
          </a:xfrm>
        </p:spPr>
        <p:txBody>
          <a:bodyPr/>
          <a:lstStyle>
            <a:lvl1pPr>
              <a:defRPr sz="4000">
                <a:solidFill>
                  <a:schemeClr val="accent2">
                    <a:lumMod val="75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147955" y="948690"/>
            <a:ext cx="11894820" cy="5318379"/>
          </a:xfrm>
        </p:spPr>
        <p:txBody>
          <a:bodyPr>
            <a:normAutofit/>
          </a:bodyPr>
          <a:lstStyle>
            <a:lvl1pPr>
              <a:lnSpc>
                <a:spcPct val="85000"/>
              </a:lnSpc>
              <a:spcBef>
                <a:spcPts val="0"/>
              </a:spcBef>
              <a:spcAft>
                <a:spcPts val="1200"/>
              </a:spcAft>
              <a:defRPr sz="3600" b="1">
                <a:solidFill>
                  <a:schemeClr val="tx1"/>
                </a:solidFill>
                <a:effectLst>
                  <a:outerShdw blurRad="38100" dist="38100" dir="2700000" algn="tl">
                    <a:srgbClr val="000000">
                      <a:alpha val="43137"/>
                    </a:srgbClr>
                  </a:outerShdw>
                </a:effectLst>
              </a:defRPr>
            </a:lvl1pPr>
            <a:lvl2pPr>
              <a:defRPr sz="3200" b="1">
                <a:solidFill>
                  <a:schemeClr val="tx1"/>
                </a:solidFill>
                <a:effectLst>
                  <a:outerShdw blurRad="38100" dist="38100" dir="2700000" algn="tl">
                    <a:srgbClr val="000000">
                      <a:alpha val="43137"/>
                    </a:srgbClr>
                  </a:outerShdw>
                </a:effectLst>
              </a:defRPr>
            </a:lvl2pPr>
            <a:lvl3pPr>
              <a:defRPr sz="2800" b="1">
                <a:solidFill>
                  <a:schemeClr val="tx1"/>
                </a:solidFill>
                <a:effectLst>
                  <a:outerShdw blurRad="38100" dist="38100" dir="2700000" algn="tl">
                    <a:srgbClr val="000000">
                      <a:alpha val="43137"/>
                    </a:srgbClr>
                  </a:outerShdw>
                </a:effectLst>
              </a:defRPr>
            </a:lvl3pPr>
            <a:lvl4pPr>
              <a:defRPr sz="2000" b="1">
                <a:solidFill>
                  <a:schemeClr val="tx1"/>
                </a:solidFill>
                <a:effectLst>
                  <a:outerShdw blurRad="38100" dist="38100" dir="2700000" algn="tl">
                    <a:srgbClr val="000000">
                      <a:alpha val="43137"/>
                    </a:srgbClr>
                  </a:outerShdw>
                </a:effectLst>
              </a:defRPr>
            </a:lvl4pPr>
            <a:lvl5pPr>
              <a:defRPr sz="2000" b="1">
                <a:solidFill>
                  <a:schemeClr val="tx1"/>
                </a:solidFill>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0" y="6267069"/>
            <a:ext cx="12192000" cy="590931"/>
          </a:xfrm>
        </p:spPr>
        <p:txBody>
          <a:bodyPr anchor="b">
            <a:spAutoFit/>
          </a:bodyPr>
          <a:lstStyle>
            <a:lvl1pPr>
              <a:defRPr sz="3600" b="1">
                <a:solidFill>
                  <a:schemeClr val="accent2"/>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32327138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148"/>
            <a:ext cx="12192000" cy="1325563"/>
          </a:xfrm>
          <a:prstGeom prst="rect">
            <a:avLst/>
          </a:prstGeom>
        </p:spPr>
        <p:txBody>
          <a:bodyPr vert="horz" lIns="91440" tIns="45720" rIns="91440" bIns="45720" rtlCol="0" anchor="ctr">
            <a:noAutofit/>
          </a:bodyPr>
          <a:lstStyle/>
          <a:p>
            <a:pPr lvl="0">
              <a:tabLst>
                <a:tab pos="800100" algn="l"/>
                <a:tab pos="6400800" algn="ctr"/>
                <a:tab pos="11718925" algn="r"/>
              </a:tabLst>
            </a:pPr>
            <a:r>
              <a:rPr lang="en-US" smtClean="0"/>
              <a:t>Click to edit Master title style</a:t>
            </a:r>
            <a:endParaRPr lang="en-US" dirty="0"/>
          </a:p>
        </p:txBody>
      </p:sp>
      <p:sp>
        <p:nvSpPr>
          <p:cNvPr id="3" name="Text Placeholder 2"/>
          <p:cNvSpPr>
            <a:spLocks noGrp="1"/>
          </p:cNvSpPr>
          <p:nvPr>
            <p:ph type="body" idx="1"/>
          </p:nvPr>
        </p:nvSpPr>
        <p:spPr>
          <a:xfrm>
            <a:off x="0" y="1344620"/>
            <a:ext cx="12192000" cy="4889129"/>
          </a:xfrm>
          <a:prstGeom prst="rect">
            <a:avLst/>
          </a:prstGeom>
        </p:spPr>
        <p:txBody>
          <a:bodyPr vert="horz" lIns="91440" tIns="45720" rIns="91440" bIns="45720" rtlCol="0">
            <a:normAutofit/>
          </a:bodyPr>
          <a:lstStyle/>
          <a:p>
            <a:pPr marL="739775" lvl="0" indent="-692150" defTabSz="685800">
              <a:lnSpc>
                <a:spcPct val="85000"/>
              </a:lnSpc>
              <a:spcBef>
                <a:spcPts val="0"/>
              </a:spcBef>
              <a:spcAft>
                <a:spcPts val="1200"/>
              </a:spcAft>
              <a:tabLst>
                <a:tab pos="1770063" algn="l"/>
              </a:tabLst>
            </a:pPr>
            <a:r>
              <a:rPr lang="en-US" dirty="0" smtClean="0"/>
              <a:t>Click to edit Master text styles</a:t>
            </a:r>
          </a:p>
          <a:p>
            <a:pPr marL="457200" lvl="1" defTabSz="685800">
              <a:lnSpc>
                <a:spcPct val="85000"/>
              </a:lnSpc>
              <a:spcBef>
                <a:spcPts val="0"/>
              </a:spcBef>
              <a:spcAft>
                <a:spcPts val="600"/>
              </a:spcAft>
            </a:pPr>
            <a:r>
              <a:rPr lang="en-US" dirty="0" smtClean="0"/>
              <a:t>Second level</a:t>
            </a:r>
          </a:p>
          <a:p>
            <a:pPr marL="625475" lvl="2" defTabSz="685800">
              <a:lnSpc>
                <a:spcPct val="80000"/>
              </a:lnSpc>
              <a:spcBef>
                <a:spcPts val="0"/>
              </a:spcBef>
            </a:pPr>
            <a:r>
              <a:rPr lang="en-US" dirty="0" smtClean="0"/>
              <a:t>Third level</a:t>
            </a:r>
          </a:p>
          <a:p>
            <a:pPr lvl="3" defTabSz="685800"/>
            <a:r>
              <a:rPr lang="en-US" dirty="0" smtClean="0"/>
              <a:t>Fourth level</a:t>
            </a:r>
          </a:p>
          <a:p>
            <a:pPr lvl="4" defTabSz="685800"/>
            <a:r>
              <a:rPr lang="en-US" dirty="0" smtClean="0"/>
              <a:t>Fifth level</a:t>
            </a:r>
            <a:endParaRPr lang="en-US" dirty="0"/>
          </a:p>
        </p:txBody>
      </p:sp>
    </p:spTree>
    <p:extLst>
      <p:ext uri="{BB962C8B-B14F-4D97-AF65-F5344CB8AC3E}">
        <p14:creationId xmlns:p14="http://schemas.microsoft.com/office/powerpoint/2010/main" val="10382134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iming>
    <p:tnLst>
      <p:par>
        <p:cTn id="1" dur="indefinite" restart="never" nodeType="tmRoot"/>
      </p:par>
    </p:tnLst>
  </p:timing>
  <p:txStyles>
    <p:titleStyle>
      <a:lvl1pPr algn="l" defTabSz="514350" rtl="0" eaLnBrk="1" latinLnBrk="0" hangingPunct="1">
        <a:lnSpc>
          <a:spcPct val="90000"/>
        </a:lnSpc>
        <a:spcBef>
          <a:spcPct val="0"/>
        </a:spcBef>
        <a:buNone/>
        <a:defRPr lang="en-US" sz="6600" b="1" kern="1200" dirty="0">
          <a:solidFill>
            <a:schemeClr val="accent6">
              <a:lumMod val="50000"/>
            </a:schemeClr>
          </a:solidFill>
          <a:effectLst>
            <a:outerShdw blurRad="38100" dist="38100" dir="2700000" algn="tl">
              <a:srgbClr val="000000">
                <a:alpha val="43137"/>
              </a:srgbClr>
            </a:outerShdw>
          </a:effectLst>
          <a:latin typeface="+mn-lt"/>
          <a:ea typeface="+mj-ea"/>
          <a:cs typeface="+mj-cs"/>
        </a:defRPr>
      </a:lvl1pPr>
    </p:titleStyle>
    <p:bodyStyle>
      <a:lvl1pPr marL="0" indent="0" algn="l" defTabSz="514350" rtl="0" eaLnBrk="1" latinLnBrk="0" hangingPunct="1">
        <a:lnSpc>
          <a:spcPct val="90000"/>
        </a:lnSpc>
        <a:spcBef>
          <a:spcPts val="563"/>
        </a:spcBef>
        <a:buFont typeface="Arial" panose="020B0604020202020204" pitchFamily="34" charset="0"/>
        <a:buNone/>
        <a:defRPr lang="en-US" sz="4000" b="1" kern="1200" smtClean="0">
          <a:solidFill>
            <a:schemeClr val="accent1">
              <a:lumMod val="50000"/>
            </a:schemeClr>
          </a:solidFill>
          <a:effectLst>
            <a:outerShdw blurRad="50800" dist="38100" dir="2700000" algn="tl" rotWithShape="0">
              <a:prstClr val="black">
                <a:alpha val="75000"/>
              </a:prstClr>
            </a:outerShdw>
          </a:effectLst>
          <a:latin typeface="+mn-lt"/>
          <a:ea typeface="+mn-ea"/>
          <a:cs typeface="+mn-cs"/>
        </a:defRPr>
      </a:lvl1pPr>
      <a:lvl2pPr marL="257175" indent="0" algn="l" defTabSz="514350" rtl="0" eaLnBrk="1" latinLnBrk="0" hangingPunct="1">
        <a:lnSpc>
          <a:spcPct val="90000"/>
        </a:lnSpc>
        <a:spcBef>
          <a:spcPts val="281"/>
        </a:spcBef>
        <a:buFont typeface="Arial" panose="020B0604020202020204" pitchFamily="34" charset="0"/>
        <a:buNone/>
        <a:defRPr lang="en-US" sz="3600" b="1" i="1" kern="1200" smtClean="0">
          <a:solidFill>
            <a:schemeClr val="tx1"/>
          </a:solidFill>
          <a:effectLst>
            <a:outerShdw blurRad="50800" dist="38100" dir="2700000" algn="tl" rotWithShape="0">
              <a:prstClr val="black">
                <a:alpha val="76000"/>
              </a:prstClr>
            </a:outerShdw>
          </a:effectLst>
          <a:latin typeface="+mn-lt"/>
          <a:ea typeface="+mn-ea"/>
          <a:cs typeface="+mn-cs"/>
        </a:defRPr>
      </a:lvl2pPr>
      <a:lvl3pPr marL="514350" indent="0" algn="l" defTabSz="514350" rtl="0" eaLnBrk="1" latinLnBrk="0" hangingPunct="1">
        <a:lnSpc>
          <a:spcPct val="90000"/>
        </a:lnSpc>
        <a:spcBef>
          <a:spcPts val="281"/>
        </a:spcBef>
        <a:buFont typeface="Arial" panose="020B0604020202020204" pitchFamily="34" charset="0"/>
        <a:buNone/>
        <a:defRPr lang="en-US" sz="3600" b="1" i="1" kern="1200" smtClean="0">
          <a:solidFill>
            <a:schemeClr val="accent1"/>
          </a:solidFill>
          <a:effectLst>
            <a:outerShdw blurRad="50800" dist="38100" dir="2700000" algn="tl" rotWithShape="0">
              <a:prstClr val="black">
                <a:alpha val="75000"/>
              </a:prstClr>
            </a:outerShdw>
          </a:effectLst>
          <a:latin typeface="+mn-lt"/>
          <a:ea typeface="+mn-ea"/>
          <a:cs typeface="+mn-cs"/>
        </a:defRPr>
      </a:lvl3pPr>
      <a:lvl4pPr marL="771525" indent="0" algn="l" defTabSz="514350" rtl="0" eaLnBrk="1" latinLnBrk="0" hangingPunct="1">
        <a:lnSpc>
          <a:spcPct val="90000"/>
        </a:lnSpc>
        <a:spcBef>
          <a:spcPts val="281"/>
        </a:spcBef>
        <a:buFont typeface="Arial" panose="020B0604020202020204" pitchFamily="34" charset="0"/>
        <a:buNone/>
        <a:defRPr lang="en-US" sz="3200" b="1" kern="1200" smtClean="0">
          <a:solidFill>
            <a:schemeClr val="accent1"/>
          </a:solidFill>
          <a:effectLst>
            <a:outerShdw blurRad="50800" dist="38100" dir="2700000" algn="tl" rotWithShape="0">
              <a:prstClr val="black">
                <a:alpha val="75000"/>
              </a:prstClr>
            </a:outerShdw>
          </a:effectLst>
          <a:latin typeface="+mn-lt"/>
          <a:ea typeface="+mn-ea"/>
          <a:cs typeface="+mn-cs"/>
        </a:defRPr>
      </a:lvl4pPr>
      <a:lvl5pPr marL="1028700" indent="0" algn="l" defTabSz="514350" rtl="0" eaLnBrk="1" latinLnBrk="0" hangingPunct="1">
        <a:lnSpc>
          <a:spcPct val="90000"/>
        </a:lnSpc>
        <a:spcBef>
          <a:spcPts val="281"/>
        </a:spcBef>
        <a:buFont typeface="Arial" panose="020B0604020202020204" pitchFamily="34" charset="0"/>
        <a:buNone/>
        <a:defRPr lang="en-US" sz="3200" b="1" kern="1200" dirty="0">
          <a:solidFill>
            <a:schemeClr val="accent1"/>
          </a:solidFill>
          <a:effectLst>
            <a:outerShdw blurRad="50800" dist="38100" dir="2700000" algn="tl" rotWithShape="0">
              <a:prstClr val="black">
                <a:alpha val="75000"/>
              </a:prstClr>
            </a:outerShdw>
          </a:effectLst>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241303"/>
            <a:ext cx="12191999" cy="1616697"/>
          </a:xfrm>
        </p:spPr>
        <p:txBody>
          <a:bodyPr/>
          <a:lstStyle/>
          <a:p>
            <a:r>
              <a:rPr lang="en-US" sz="6600" dirty="0"/>
              <a:t>From Wandering To Mission</a:t>
            </a:r>
          </a:p>
        </p:txBody>
      </p:sp>
      <p:sp>
        <p:nvSpPr>
          <p:cNvPr id="3" name="Subtitle 2"/>
          <p:cNvSpPr>
            <a:spLocks noGrp="1"/>
          </p:cNvSpPr>
          <p:nvPr>
            <p:ph type="subTitle" idx="1"/>
          </p:nvPr>
        </p:nvSpPr>
        <p:spPr/>
        <p:txBody>
          <a:bodyPr/>
          <a:lstStyle/>
          <a:p>
            <a:pPr lvl="0"/>
            <a:r>
              <a:rPr lang="en-US" dirty="0" smtClean="0"/>
              <a:t>04-26-26</a:t>
            </a:r>
          </a:p>
        </p:txBody>
      </p:sp>
    </p:spTree>
    <p:extLst>
      <p:ext uri="{BB962C8B-B14F-4D97-AF65-F5344CB8AC3E}">
        <p14:creationId xmlns:p14="http://schemas.microsoft.com/office/powerpoint/2010/main" val="427229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John 21:1-3 </a:t>
            </a:r>
            <a:r>
              <a:rPr lang="en-US" baseline="30000" dirty="0" smtClean="0"/>
              <a:t>ESV </a:t>
            </a:r>
            <a:endParaRPr lang="en-US" baseline="30000" dirty="0"/>
          </a:p>
        </p:txBody>
      </p:sp>
      <p:sp>
        <p:nvSpPr>
          <p:cNvPr id="3" name="Content Placeholder 2"/>
          <p:cNvSpPr>
            <a:spLocks noGrp="1"/>
          </p:cNvSpPr>
          <p:nvPr>
            <p:ph idx="1"/>
          </p:nvPr>
        </p:nvSpPr>
        <p:spPr/>
        <p:txBody>
          <a:bodyPr>
            <a:normAutofit/>
          </a:bodyPr>
          <a:lstStyle/>
          <a:p>
            <a:r>
              <a:rPr lang="en-US" baseline="30000" dirty="0" smtClean="0"/>
              <a:t>1</a:t>
            </a:r>
            <a:r>
              <a:rPr lang="en-US" dirty="0" smtClean="0"/>
              <a:t>After this Jesus revealed himself again to the disciples by the Sea of </a:t>
            </a:r>
            <a:r>
              <a:rPr lang="en-US" dirty="0" err="1" smtClean="0"/>
              <a:t>Tiberias</a:t>
            </a:r>
            <a:r>
              <a:rPr lang="en-US" dirty="0" smtClean="0"/>
              <a:t>, and he revealed himself in this way. </a:t>
            </a:r>
            <a:r>
              <a:rPr lang="en-US" baseline="30000" dirty="0" smtClean="0"/>
              <a:t>2</a:t>
            </a:r>
            <a:r>
              <a:rPr lang="en-US" dirty="0" smtClean="0"/>
              <a:t>Simon Peter, Thomas (called the Twin), Nathanael of Cana in Galilee, the sons of Zebedee, and two others of his disciples were together. </a:t>
            </a:r>
            <a:r>
              <a:rPr lang="en-US" baseline="30000" dirty="0" smtClean="0"/>
              <a:t>3</a:t>
            </a:r>
            <a:r>
              <a:rPr lang="en-US" dirty="0" smtClean="0"/>
              <a:t>Simon Peter said to them, “I am going fishing.” They said to him, “We will go with you.” They went out and got into the boat, but that night they caught nothing.</a:t>
            </a:r>
          </a:p>
          <a:p>
            <a:pPr lvl="1"/>
            <a:r>
              <a:rPr lang="en-US" dirty="0" smtClean="0"/>
              <a:t>I.	JESUS REVEALS HIMSELF IN DIFFERENT WAYS</a:t>
            </a:r>
          </a:p>
          <a:p>
            <a:pPr lvl="1"/>
            <a:r>
              <a:rPr lang="en-US" dirty="0" smtClean="0"/>
              <a:t>II.	WITHOUT JESUS, WE CAN DO NOTHING WORTHWHILE</a:t>
            </a:r>
          </a:p>
        </p:txBody>
      </p:sp>
    </p:spTree>
    <p:extLst>
      <p:ext uri="{BB962C8B-B14F-4D97-AF65-F5344CB8AC3E}">
        <p14:creationId xmlns:p14="http://schemas.microsoft.com/office/powerpoint/2010/main" val="1077191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John 21:4-7 </a:t>
            </a:r>
            <a:r>
              <a:rPr lang="en-US" baseline="30000" dirty="0" smtClean="0"/>
              <a:t>ESV </a:t>
            </a:r>
            <a:endParaRPr lang="en-US" dirty="0"/>
          </a:p>
        </p:txBody>
      </p:sp>
      <p:sp>
        <p:nvSpPr>
          <p:cNvPr id="3" name="Content Placeholder 2"/>
          <p:cNvSpPr>
            <a:spLocks noGrp="1"/>
          </p:cNvSpPr>
          <p:nvPr>
            <p:ph idx="1"/>
          </p:nvPr>
        </p:nvSpPr>
        <p:spPr/>
        <p:txBody>
          <a:bodyPr>
            <a:normAutofit/>
          </a:bodyPr>
          <a:lstStyle/>
          <a:p>
            <a:pPr lvl="0"/>
            <a:r>
              <a:rPr lang="en-US" baseline="30000" dirty="0" smtClean="0"/>
              <a:t>4</a:t>
            </a:r>
            <a:r>
              <a:rPr lang="en-US" dirty="0" smtClean="0"/>
              <a:t>Just as day was breaking, Jesus stood on the shore; yet the disciples did not know that it was Jesus. </a:t>
            </a:r>
            <a:r>
              <a:rPr lang="en-US" baseline="30000" dirty="0" smtClean="0"/>
              <a:t>5</a:t>
            </a:r>
            <a:r>
              <a:rPr lang="en-US" dirty="0" smtClean="0"/>
              <a:t>Jesus said to them, “Children, do you have any fish?” They answered him, “No.” </a:t>
            </a:r>
            <a:r>
              <a:rPr lang="en-US" baseline="30000" dirty="0" smtClean="0"/>
              <a:t>6</a:t>
            </a:r>
            <a:r>
              <a:rPr lang="en-US" dirty="0" smtClean="0"/>
              <a:t>He said to them, “Cast the net on the right side of the boat, and you will find some.” So they cast it, and now they were not able to haul it in, because of the quantity of fish.   </a:t>
            </a:r>
            <a:r>
              <a:rPr lang="en-US" baseline="30000" dirty="0" smtClean="0"/>
              <a:t>7</a:t>
            </a:r>
            <a:r>
              <a:rPr lang="en-US" dirty="0" smtClean="0"/>
              <a:t>That disciple whom Jesus loved therefore said to Peter, “It is the Lord!” When Simon Peter heard that it was the Lord, he put on his outer garment, for he was stripped for work, and threw himself into the sea.</a:t>
            </a:r>
          </a:p>
          <a:p>
            <a:pPr lvl="1"/>
            <a:r>
              <a:rPr lang="en-US" dirty="0" smtClean="0"/>
              <a:t>III.	OBEDIENCE TO JESUS’ WORDS BRINGS ABUNDANCE</a:t>
            </a:r>
          </a:p>
          <a:p>
            <a:pPr lvl="1"/>
            <a:r>
              <a:rPr lang="en-US" dirty="0" smtClean="0"/>
              <a:t>IV.	OBEDIENCE TO JESUS’ WORDS BRINGS REVELATION</a:t>
            </a:r>
          </a:p>
        </p:txBody>
      </p:sp>
    </p:spTree>
    <p:extLst>
      <p:ext uri="{BB962C8B-B14F-4D97-AF65-F5344CB8AC3E}">
        <p14:creationId xmlns:p14="http://schemas.microsoft.com/office/powerpoint/2010/main" val="1031056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John 21:8-11 </a:t>
            </a:r>
            <a:r>
              <a:rPr lang="en-US" baseline="30000" dirty="0" smtClean="0"/>
              <a:t>ESV </a:t>
            </a:r>
            <a:endParaRPr lang="en-US" dirty="0"/>
          </a:p>
        </p:txBody>
      </p:sp>
      <p:sp>
        <p:nvSpPr>
          <p:cNvPr id="3" name="Content Placeholder 2"/>
          <p:cNvSpPr>
            <a:spLocks noGrp="1"/>
          </p:cNvSpPr>
          <p:nvPr>
            <p:ph idx="1"/>
          </p:nvPr>
        </p:nvSpPr>
        <p:spPr/>
        <p:txBody>
          <a:bodyPr/>
          <a:lstStyle/>
          <a:p>
            <a:pPr lvl="0"/>
            <a:r>
              <a:rPr lang="en-US" baseline="30000" dirty="0" smtClean="0"/>
              <a:t>8</a:t>
            </a:r>
            <a:r>
              <a:rPr lang="en-US" dirty="0" smtClean="0"/>
              <a:t>The other disciples came in the boat, dragging the net full of fish, for they were not far from the land, but about a hundred yards off.  </a:t>
            </a:r>
            <a:r>
              <a:rPr lang="en-US" baseline="30000" dirty="0" smtClean="0"/>
              <a:t>9</a:t>
            </a:r>
            <a:r>
              <a:rPr lang="en-US" dirty="0" smtClean="0"/>
              <a:t>When they got out on land, they saw a charcoal fire in place, with fish laid out on it, and bread. </a:t>
            </a:r>
            <a:r>
              <a:rPr lang="en-US" baseline="30000" dirty="0" smtClean="0"/>
              <a:t>10</a:t>
            </a:r>
            <a:r>
              <a:rPr lang="en-US" dirty="0" smtClean="0"/>
              <a:t>Jesus said to them, “Bring some of the fish that you have just caught.” </a:t>
            </a:r>
            <a:r>
              <a:rPr lang="en-US" baseline="30000" dirty="0" smtClean="0"/>
              <a:t>11</a:t>
            </a:r>
            <a:r>
              <a:rPr lang="en-US" dirty="0" smtClean="0"/>
              <a:t>So Simon Peter went aboard and hauled the net ashore, full of large fish, 153 of them. And although there were so many, the net was not torn.</a:t>
            </a:r>
          </a:p>
          <a:p>
            <a:pPr lvl="1"/>
            <a:r>
              <a:rPr lang="en-US" dirty="0" smtClean="0"/>
              <a:t>V.	JESUS BRINGS FULLNESS</a:t>
            </a:r>
          </a:p>
        </p:txBody>
      </p:sp>
    </p:spTree>
    <p:extLst>
      <p:ext uri="{BB962C8B-B14F-4D97-AF65-F5344CB8AC3E}">
        <p14:creationId xmlns:p14="http://schemas.microsoft.com/office/powerpoint/2010/main" val="4121410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John 21:12-14 </a:t>
            </a:r>
            <a:r>
              <a:rPr lang="en-US" baseline="30000" dirty="0" smtClean="0"/>
              <a:t>ESV </a:t>
            </a:r>
            <a:endParaRPr lang="en-US" dirty="0"/>
          </a:p>
        </p:txBody>
      </p:sp>
      <p:sp>
        <p:nvSpPr>
          <p:cNvPr id="3" name="Content Placeholder 2"/>
          <p:cNvSpPr>
            <a:spLocks noGrp="1"/>
          </p:cNvSpPr>
          <p:nvPr>
            <p:ph idx="1"/>
          </p:nvPr>
        </p:nvSpPr>
        <p:spPr/>
        <p:txBody>
          <a:bodyPr>
            <a:normAutofit/>
          </a:bodyPr>
          <a:lstStyle/>
          <a:p>
            <a:r>
              <a:rPr lang="en-US" baseline="30000" dirty="0" smtClean="0"/>
              <a:t>12</a:t>
            </a:r>
            <a:r>
              <a:rPr lang="en-US" dirty="0" smtClean="0"/>
              <a:t>Jesus said to them, “Come and have breakfast.” Now none of the disciples dared ask him, “Who are you?” They knew it was the Lord. </a:t>
            </a:r>
            <a:r>
              <a:rPr lang="en-US" baseline="30000" dirty="0" smtClean="0"/>
              <a:t>13</a:t>
            </a:r>
            <a:r>
              <a:rPr lang="en-US" dirty="0" smtClean="0"/>
              <a:t>Jesus came and took the bread and gave it to them, and so with the fish. </a:t>
            </a:r>
            <a:r>
              <a:rPr lang="en-US" baseline="30000" dirty="0" smtClean="0"/>
              <a:t>14</a:t>
            </a:r>
            <a:r>
              <a:rPr lang="en-US" dirty="0" smtClean="0"/>
              <a:t>This was now the third time that Jesus was revealed to the disciples after he was raised from the dead.</a:t>
            </a:r>
          </a:p>
          <a:p>
            <a:pPr lvl="1"/>
            <a:r>
              <a:rPr lang="en-US" dirty="0" smtClean="0"/>
              <a:t>VI.	FOLLOWING JESUS INCLUDES BREAKFAST WITH HIM</a:t>
            </a:r>
          </a:p>
        </p:txBody>
      </p:sp>
    </p:spTree>
    <p:extLst>
      <p:ext uri="{BB962C8B-B14F-4D97-AF65-F5344CB8AC3E}">
        <p14:creationId xmlns:p14="http://schemas.microsoft.com/office/powerpoint/2010/main" val="2177470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Luke 24:45-49 </a:t>
            </a:r>
            <a:r>
              <a:rPr lang="en-US" baseline="30000" dirty="0" smtClean="0"/>
              <a:t>ESV </a:t>
            </a:r>
            <a:endParaRPr lang="en-US" dirty="0"/>
          </a:p>
        </p:txBody>
      </p:sp>
      <p:sp>
        <p:nvSpPr>
          <p:cNvPr id="3" name="Content Placeholder 2"/>
          <p:cNvSpPr>
            <a:spLocks noGrp="1"/>
          </p:cNvSpPr>
          <p:nvPr>
            <p:ph idx="1"/>
          </p:nvPr>
        </p:nvSpPr>
        <p:spPr/>
        <p:txBody>
          <a:bodyPr/>
          <a:lstStyle/>
          <a:p>
            <a:r>
              <a:rPr lang="en-US" baseline="30000" dirty="0" smtClean="0"/>
              <a:t>45</a:t>
            </a:r>
            <a:r>
              <a:rPr lang="en-US" dirty="0" smtClean="0"/>
              <a:t>Then he opened their minds to understand the Scriptures, </a:t>
            </a:r>
            <a:r>
              <a:rPr lang="en-US" baseline="30000" dirty="0" smtClean="0"/>
              <a:t>46</a:t>
            </a:r>
            <a:r>
              <a:rPr lang="en-US" dirty="0" smtClean="0"/>
              <a:t>and said to them, “Thus it is written, that the Christ should suffer and on the third day rise from the dead, </a:t>
            </a:r>
            <a:r>
              <a:rPr lang="en-US" baseline="30000" dirty="0" smtClean="0"/>
              <a:t>47</a:t>
            </a:r>
            <a:r>
              <a:rPr lang="en-US" dirty="0" smtClean="0"/>
              <a:t>and that repentance for the forgiveness of sins should be proclaimed in his name to all nations, beginning from Jerusalem. </a:t>
            </a:r>
            <a:r>
              <a:rPr lang="en-US" baseline="30000" dirty="0" smtClean="0"/>
              <a:t>48</a:t>
            </a:r>
            <a:r>
              <a:rPr lang="en-US" dirty="0" smtClean="0"/>
              <a:t>You are witnesses of these things. </a:t>
            </a:r>
            <a:r>
              <a:rPr lang="en-US" baseline="30000" dirty="0" smtClean="0"/>
              <a:t>49</a:t>
            </a:r>
            <a:r>
              <a:rPr lang="en-US" dirty="0" smtClean="0"/>
              <a:t>And behold, I am sending the promise of my Father upon you. But stay in the city until you are clothed with power from on high.”</a:t>
            </a:r>
          </a:p>
          <a:p>
            <a:pPr lvl="1"/>
            <a:r>
              <a:rPr lang="en-US" dirty="0" smtClean="0"/>
              <a:t>VII.	WAIT FOR GOD’S POWER TO BEGIN THE MISSION</a:t>
            </a:r>
            <a:endParaRPr lang="en-US" dirty="0"/>
          </a:p>
        </p:txBody>
      </p:sp>
    </p:spTree>
    <p:extLst>
      <p:ext uri="{BB962C8B-B14F-4D97-AF65-F5344CB8AC3E}">
        <p14:creationId xmlns:p14="http://schemas.microsoft.com/office/powerpoint/2010/main" val="2297990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613"/>
            <a:ext cx="12192000" cy="1117147"/>
          </a:xfrm>
        </p:spPr>
        <p:txBody>
          <a:bodyPr/>
          <a:lstStyle/>
          <a:p>
            <a:pPr marL="0" indent="0">
              <a:tabLst>
                <a:tab pos="6400800" algn="ctr"/>
                <a:tab pos="11718925" algn="r"/>
              </a:tabLst>
            </a:pPr>
            <a:r>
              <a:rPr lang="en-US" sz="8000" dirty="0"/>
              <a:t>From </a:t>
            </a:r>
            <a:r>
              <a:rPr lang="en-US" sz="8000" dirty="0" smtClean="0"/>
              <a:t>Wandering To </a:t>
            </a:r>
            <a:r>
              <a:rPr lang="en-US" sz="8000" dirty="0"/>
              <a:t>Mission</a:t>
            </a:r>
          </a:p>
        </p:txBody>
      </p:sp>
      <p:sp>
        <p:nvSpPr>
          <p:cNvPr id="3" name="Content Placeholder 2"/>
          <p:cNvSpPr>
            <a:spLocks noGrp="1"/>
          </p:cNvSpPr>
          <p:nvPr>
            <p:ph idx="1"/>
          </p:nvPr>
        </p:nvSpPr>
        <p:spPr>
          <a:xfrm>
            <a:off x="233464" y="1056640"/>
            <a:ext cx="11958536" cy="5801360"/>
          </a:xfrm>
        </p:spPr>
        <p:txBody>
          <a:bodyPr>
            <a:normAutofit/>
          </a:bodyPr>
          <a:lstStyle/>
          <a:p>
            <a:pPr marL="6350">
              <a:lnSpc>
                <a:spcPct val="90000"/>
              </a:lnSpc>
              <a:tabLst>
                <a:tab pos="739775" algn="l"/>
              </a:tabLst>
            </a:pPr>
            <a:r>
              <a:rPr lang="en-US" sz="3800" i="0" dirty="0"/>
              <a:t>I.	JESUS REVEALS HIMSELF IN DIFFERENT WAYS</a:t>
            </a:r>
          </a:p>
          <a:p>
            <a:pPr marL="6350">
              <a:lnSpc>
                <a:spcPct val="90000"/>
              </a:lnSpc>
              <a:tabLst>
                <a:tab pos="739775" algn="l"/>
              </a:tabLst>
            </a:pPr>
            <a:r>
              <a:rPr lang="en-US" sz="3800" i="0" dirty="0"/>
              <a:t>II.	WITHOUT JESUS, WE CAN DO NOTHING WORTHWHILE</a:t>
            </a:r>
          </a:p>
          <a:p>
            <a:pPr marL="6350">
              <a:lnSpc>
                <a:spcPct val="90000"/>
              </a:lnSpc>
              <a:tabLst>
                <a:tab pos="739775" algn="l"/>
              </a:tabLst>
            </a:pPr>
            <a:r>
              <a:rPr lang="en-US" sz="3800" i="0" dirty="0"/>
              <a:t>III.	OBEDIENCE TO JESUS’ WORDS BRINGS ABUNDANCE</a:t>
            </a:r>
          </a:p>
          <a:p>
            <a:pPr marL="6350">
              <a:lnSpc>
                <a:spcPct val="90000"/>
              </a:lnSpc>
              <a:tabLst>
                <a:tab pos="739775" algn="l"/>
              </a:tabLst>
            </a:pPr>
            <a:r>
              <a:rPr lang="en-US" sz="3800" i="0" dirty="0"/>
              <a:t>IV.	OBEDIENCE TO JESUS’ WORDS BRINGS REVELATION</a:t>
            </a:r>
          </a:p>
          <a:p>
            <a:pPr marL="6350">
              <a:lnSpc>
                <a:spcPct val="90000"/>
              </a:lnSpc>
              <a:tabLst>
                <a:tab pos="739775" algn="l"/>
              </a:tabLst>
            </a:pPr>
            <a:r>
              <a:rPr lang="en-US" sz="3800" i="0" dirty="0"/>
              <a:t>V.	JESUS BRINGS FULLNESS</a:t>
            </a:r>
          </a:p>
          <a:p>
            <a:pPr marL="6350">
              <a:lnSpc>
                <a:spcPct val="90000"/>
              </a:lnSpc>
              <a:tabLst>
                <a:tab pos="739775" algn="l"/>
              </a:tabLst>
            </a:pPr>
            <a:r>
              <a:rPr lang="en-US" sz="3800" i="0" dirty="0"/>
              <a:t>VI.	FOLLOWING JESUS INCLUDES BREAKFAST WITH HIM</a:t>
            </a:r>
          </a:p>
          <a:p>
            <a:pPr marL="6350">
              <a:lnSpc>
                <a:spcPct val="90000"/>
              </a:lnSpc>
              <a:tabLst>
                <a:tab pos="739775" algn="l"/>
              </a:tabLst>
            </a:pPr>
            <a:r>
              <a:rPr lang="en-US" sz="3800" i="0" dirty="0"/>
              <a:t>VII.	WAIT FOR GOD’S POWER TO BEGIN THE MISSION</a:t>
            </a:r>
          </a:p>
          <a:p>
            <a:endParaRPr lang="en-US" dirty="0"/>
          </a:p>
        </p:txBody>
      </p:sp>
    </p:spTree>
    <p:extLst>
      <p:ext uri="{BB962C8B-B14F-4D97-AF65-F5344CB8AC3E}">
        <p14:creationId xmlns:p14="http://schemas.microsoft.com/office/powerpoint/2010/main" val="209313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Family Communion</a:t>
            </a:r>
            <a:endParaRPr lang="en-US" dirty="0"/>
          </a:p>
        </p:txBody>
      </p:sp>
    </p:spTree>
    <p:extLst>
      <p:ext uri="{BB962C8B-B14F-4D97-AF65-F5344CB8AC3E}">
        <p14:creationId xmlns:p14="http://schemas.microsoft.com/office/powerpoint/2010/main" val="106453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1_2303_Hungry">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xt Week.pptx" id="{2A138C19-ACBB-402E-BBC4-8E608320BAF8}" vid="{C88D1783-8407-459A-8C80-B2A9CC4A5E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2602_PureLove</Template>
  <TotalTime>9538</TotalTime>
  <Words>539</Words>
  <Application>Microsoft Office PowerPoint</Application>
  <PresentationFormat>Widescreen</PresentationFormat>
  <Paragraphs>29</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11_2303_Hungry</vt:lpstr>
      <vt:lpstr>From Wandering To Mission</vt:lpstr>
      <vt:lpstr>John 21:1-3 ESV </vt:lpstr>
      <vt:lpstr>John 21:4-7 ESV </vt:lpstr>
      <vt:lpstr>John 21:8-11 ESV </vt:lpstr>
      <vt:lpstr>John 21:12-14 ESV </vt:lpstr>
      <vt:lpstr>Luke 24:45-49 ESV </vt:lpstr>
      <vt:lpstr>From Wandering To Mission</vt:lpstr>
      <vt:lpstr>Family Communion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Wandering To Mission</dc:title>
  <dc:creator>Ron Proper</dc:creator>
  <cp:lastModifiedBy>Ron Proper</cp:lastModifiedBy>
  <cp:revision>174</cp:revision>
  <dcterms:created xsi:type="dcterms:W3CDTF">2026-01-20T23:29:33Z</dcterms:created>
  <dcterms:modified xsi:type="dcterms:W3CDTF">2026-04-23T18:25:42Z</dcterms:modified>
</cp:coreProperties>
</file>