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13"/>
  </p:notesMasterIdLst>
  <p:sldIdLst>
    <p:sldId id="256" r:id="rId2"/>
    <p:sldId id="266" r:id="rId3"/>
    <p:sldId id="257" r:id="rId4"/>
    <p:sldId id="260" r:id="rId5"/>
    <p:sldId id="261" r:id="rId6"/>
    <p:sldId id="258" r:id="rId7"/>
    <p:sldId id="259" r:id="rId8"/>
    <p:sldId id="263" r:id="rId9"/>
    <p:sldId id="262" r:id="rId10"/>
    <p:sldId id="264"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3500"/>
    <a:srgbClr val="B5B4A2"/>
    <a:srgbClr val="C0BBA6"/>
    <a:srgbClr val="FFDDDC"/>
    <a:srgbClr val="FEDD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73" autoAdjust="0"/>
  </p:normalViewPr>
  <p:slideViewPr>
    <p:cSldViewPr snapToGrid="0">
      <p:cViewPr varScale="1">
        <p:scale>
          <a:sx n="81" d="100"/>
          <a:sy n="81" d="100"/>
        </p:scale>
        <p:origin x="648" y="67"/>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4EAA20-1384-4D4D-9AFF-3872A6EBD6E9}" type="datetimeFigureOut">
              <a:rPr lang="en-US" smtClean="0"/>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744D91-3E62-4E47-BBDC-EC5E34692CE9}" type="slidenum">
              <a:rPr lang="en-US" smtClean="0"/>
              <a:t>‹#›</a:t>
            </a:fld>
            <a:endParaRPr lang="en-US"/>
          </a:p>
        </p:txBody>
      </p:sp>
    </p:spTree>
    <p:extLst>
      <p:ext uri="{BB962C8B-B14F-4D97-AF65-F5344CB8AC3E}">
        <p14:creationId xmlns:p14="http://schemas.microsoft.com/office/powerpoint/2010/main" val="1583952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1303" y="5557784"/>
            <a:ext cx="10583917" cy="1300216"/>
          </a:xfrm>
          <a:noFill/>
        </p:spPr>
        <p:txBody>
          <a:bodyPr vert="horz" lIns="91440" tIns="45720" rIns="91440" bIns="45720" rtlCol="0" anchor="ctr">
            <a:noAutofit/>
          </a:bodyPr>
          <a:lstStyle>
            <a:lvl1pPr algn="ctr">
              <a:lnSpc>
                <a:spcPct val="80000"/>
              </a:lnSpc>
              <a:defRPr lang="en-US" sz="8000" b="1" dirty="0">
                <a:solidFill>
                  <a:schemeClr val="accent6">
                    <a:lumMod val="75000"/>
                  </a:schemeClr>
                </a:solidFill>
                <a:effectLst>
                  <a:outerShdw blurRad="38100" dist="38100" dir="2700000" algn="tl">
                    <a:srgbClr val="000000">
                      <a:alpha val="43137"/>
                    </a:srgbClr>
                  </a:outerShdw>
                </a:effectLst>
              </a:defRPr>
            </a:lvl1pPr>
          </a:lstStyle>
          <a:p>
            <a:pPr lvl="0" algn="ctr"/>
            <a:r>
              <a:rPr lang="en-US" smtClean="0"/>
              <a:t>Click to edit Master title style</a:t>
            </a:r>
            <a:endParaRPr lang="en-US" dirty="0"/>
          </a:p>
        </p:txBody>
      </p:sp>
      <p:sp>
        <p:nvSpPr>
          <p:cNvPr id="3" name="Subtitle 2"/>
          <p:cNvSpPr>
            <a:spLocks noGrp="1"/>
          </p:cNvSpPr>
          <p:nvPr>
            <p:ph type="subTitle" idx="1"/>
          </p:nvPr>
        </p:nvSpPr>
        <p:spPr>
          <a:xfrm>
            <a:off x="9122979" y="6101542"/>
            <a:ext cx="3069021" cy="756458"/>
          </a:xfrm>
        </p:spPr>
        <p:txBody>
          <a:bodyPr anchor="b">
            <a:noAutofit/>
          </a:bodyPr>
          <a:lstStyle>
            <a:lvl1pPr marL="0" indent="0" algn="r">
              <a:buNone/>
              <a:defRPr sz="2800" b="1">
                <a:solidFill>
                  <a:schemeClr val="tx1"/>
                </a:solidFill>
                <a:effectLst>
                  <a:outerShdw blurRad="38100" dist="38100" dir="2700000" algn="tl">
                    <a:srgbClr val="000000">
                      <a:alpha val="43137"/>
                    </a:srgbClr>
                  </a:outerShdw>
                </a:effectLs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dirty="0"/>
          </a:p>
        </p:txBody>
      </p:sp>
    </p:spTree>
    <p:extLst>
      <p:ext uri="{BB962C8B-B14F-4D97-AF65-F5344CB8AC3E}">
        <p14:creationId xmlns:p14="http://schemas.microsoft.com/office/powerpoint/2010/main" val="192215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204" y="452"/>
            <a:ext cx="12129796" cy="1342574"/>
          </a:xfrm>
        </p:spPr>
        <p:txBody>
          <a:bodyPr vert="horz" lIns="91440" tIns="45720" rIns="91440" bIns="45720" rtlCol="0" anchor="ctr">
            <a:noAutofit/>
          </a:bodyPr>
          <a:lstStyle>
            <a:lvl1pPr>
              <a:lnSpc>
                <a:spcPct val="75000"/>
              </a:lnSpc>
              <a:tabLst>
                <a:tab pos="914400" algn="l"/>
              </a:tabLst>
              <a:defRPr lang="en-US" sz="4800" dirty="0">
                <a:solidFill>
                  <a:schemeClr val="accent6">
                    <a:lumMod val="50000"/>
                  </a:schemeClr>
                </a:solidFill>
              </a:defRPr>
            </a:lvl1pPr>
          </a:lstStyle>
          <a:p>
            <a:pPr marL="914400" lvl="0" indent="-914400">
              <a:lnSpc>
                <a:spcPct val="80000"/>
              </a:lnSpc>
              <a:tabLst>
                <a:tab pos="914400" algn="l"/>
              </a:tabLst>
            </a:pPr>
            <a:r>
              <a:rPr lang="en-US" dirty="0" smtClean="0"/>
              <a:t>Click to edit Master title style</a:t>
            </a:r>
            <a:endParaRPr lang="en-US" dirty="0"/>
          </a:p>
        </p:txBody>
      </p:sp>
      <p:sp>
        <p:nvSpPr>
          <p:cNvPr id="3" name="Content Placeholder 2"/>
          <p:cNvSpPr>
            <a:spLocks noGrp="1"/>
          </p:cNvSpPr>
          <p:nvPr>
            <p:ph idx="1"/>
          </p:nvPr>
        </p:nvSpPr>
        <p:spPr>
          <a:xfrm>
            <a:off x="62203" y="1343026"/>
            <a:ext cx="12058261" cy="5514973"/>
          </a:xfrm>
        </p:spPr>
        <p:txBody>
          <a:bodyPr>
            <a:normAutofit/>
          </a:bodyPr>
          <a:lstStyle>
            <a:lvl1pPr marL="739775" indent="-692150" algn="l" defTabSz="685800" rtl="0" eaLnBrk="1" latinLnBrk="0" hangingPunct="1">
              <a:lnSpc>
                <a:spcPct val="85000"/>
              </a:lnSpc>
              <a:spcBef>
                <a:spcPts val="0"/>
              </a:spcBef>
              <a:spcAft>
                <a:spcPts val="600"/>
              </a:spcAft>
              <a:buFont typeface="Arial" panose="020B0604020202020204" pitchFamily="34" charset="0"/>
              <a:buNone/>
              <a:tabLst>
                <a:tab pos="1770063" algn="l"/>
              </a:tabLst>
              <a:defRPr lang="en-US" sz="4000" b="1" i="0" kern="1200" dirty="0" smtClean="0">
                <a:solidFill>
                  <a:srgbClr val="463500"/>
                </a:solidFill>
                <a:effectLst>
                  <a:outerShdw blurRad="38100" dist="38100" dir="2700000" algn="tl">
                    <a:srgbClr val="000000">
                      <a:alpha val="43137"/>
                    </a:srgbClr>
                  </a:outerShdw>
                </a:effectLst>
                <a:latin typeface="+mn-lt"/>
                <a:ea typeface="+mn-ea"/>
                <a:cs typeface="+mn-cs"/>
              </a:defRPr>
            </a:lvl1pPr>
            <a:lvl2pPr marL="457200" indent="0" algn="l" defTabSz="685800" rtl="0" eaLnBrk="1" latinLnBrk="0" hangingPunct="1">
              <a:lnSpc>
                <a:spcPct val="75000"/>
              </a:lnSpc>
              <a:spcBef>
                <a:spcPts val="0"/>
              </a:spcBef>
              <a:spcAft>
                <a:spcPts val="600"/>
              </a:spcAft>
              <a:buFont typeface="Arial" panose="020B0604020202020204" pitchFamily="34" charset="0"/>
              <a:buNone/>
              <a:defRPr lang="en-US" sz="3600" b="1" i="1" kern="1200" dirty="0" smtClean="0">
                <a:solidFill>
                  <a:schemeClr val="tx1"/>
                </a:solidFill>
                <a:effectLst>
                  <a:outerShdw blurRad="38100" dist="38100" dir="2700000" algn="tl">
                    <a:srgbClr val="000000">
                      <a:alpha val="43137"/>
                    </a:srgbClr>
                  </a:outerShdw>
                </a:effectLst>
                <a:latin typeface="+mn-lt"/>
                <a:ea typeface="+mn-ea"/>
                <a:cs typeface="+mn-cs"/>
              </a:defRPr>
            </a:lvl2pPr>
            <a:lvl3pPr marL="625475" indent="0" algn="l" defTabSz="685800" rtl="0" eaLnBrk="1" latinLnBrk="0" hangingPunct="1">
              <a:lnSpc>
                <a:spcPct val="75000"/>
              </a:lnSpc>
              <a:spcBef>
                <a:spcPts val="0"/>
              </a:spcBef>
              <a:buFont typeface="Arial" panose="020B0604020202020204" pitchFamily="34" charset="0"/>
              <a:buNone/>
              <a:defRPr lang="en-US" sz="3600" b="1" i="1" kern="1200" dirty="0" smtClean="0">
                <a:solidFill>
                  <a:schemeClr val="tx1"/>
                </a:solidFill>
                <a:effectLst>
                  <a:outerShdw blurRad="38100" dist="38100" dir="2700000" algn="tl">
                    <a:srgbClr val="000000">
                      <a:alpha val="43137"/>
                    </a:srgbClr>
                  </a:outerShdw>
                </a:effectLst>
                <a:latin typeface="+mn-lt"/>
                <a:ea typeface="+mn-ea"/>
                <a:cs typeface="+mn-cs"/>
              </a:defRPr>
            </a:lvl3pPr>
            <a:lvl4pPr indent="0" algn="l" defTabSz="685800" rtl="0" eaLnBrk="1" latinLnBrk="0" hangingPunct="1">
              <a:lnSpc>
                <a:spcPct val="90000"/>
              </a:lnSpc>
              <a:buFont typeface="Arial" panose="020B0604020202020204" pitchFamily="34" charset="0"/>
              <a:buNone/>
              <a:defRPr lang="en-US" sz="3600" b="1" kern="1200" dirty="0" smtClean="0">
                <a:solidFill>
                  <a:schemeClr val="bg1"/>
                </a:solidFill>
                <a:effectLst>
                  <a:outerShdw blurRad="38100" dist="38100" dir="2700000" algn="tl">
                    <a:srgbClr val="000000">
                      <a:alpha val="43137"/>
                    </a:srgbClr>
                  </a:outerShdw>
                </a:effectLst>
                <a:latin typeface="+mn-lt"/>
                <a:ea typeface="+mn-ea"/>
                <a:cs typeface="+mn-cs"/>
              </a:defRPr>
            </a:lvl4pPr>
            <a:lvl5pPr indent="0" algn="l" defTabSz="685800" rtl="0" eaLnBrk="1" latinLnBrk="0" hangingPunct="1">
              <a:lnSpc>
                <a:spcPct val="90000"/>
              </a:lnSpc>
              <a:buFont typeface="Arial" panose="020B0604020202020204" pitchFamily="34" charset="0"/>
              <a:buNone/>
              <a:defRPr lang="en-US" sz="3600" b="1" kern="1200" dirty="0">
                <a:solidFill>
                  <a:schemeClr val="bg1"/>
                </a:solidFill>
                <a:effectLst>
                  <a:outerShdw blurRad="38100" dist="38100" dir="2700000" algn="tl">
                    <a:srgbClr val="000000">
                      <a:alpha val="43137"/>
                    </a:srgbClr>
                  </a:outerShdw>
                </a:effectLst>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4431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lternate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645" y="-4149"/>
            <a:ext cx="9554547" cy="1161143"/>
          </a:xfrm>
        </p:spPr>
        <p:txBody>
          <a:bodyPr vert="horz" lIns="91440" tIns="45720" rIns="91440" bIns="45720" rtlCol="0" anchor="ctr">
            <a:noAutofit/>
          </a:bodyPr>
          <a:lstStyle>
            <a:lvl1pPr>
              <a:tabLst>
                <a:tab pos="800100" algn="l"/>
                <a:tab pos="6400800" algn="ctr"/>
                <a:tab pos="11718925" algn="r"/>
              </a:tabLst>
              <a:defRPr lang="en-US" sz="5400" dirty="0">
                <a:solidFill>
                  <a:schemeClr val="bg1"/>
                </a:solidFill>
                <a:effectLst>
                  <a:outerShdw blurRad="38100" dist="38100" dir="2700000" algn="tl">
                    <a:srgbClr val="000000">
                      <a:alpha val="43137"/>
                    </a:srgbClr>
                  </a:outerShdw>
                </a:effectLst>
              </a:defRPr>
            </a:lvl1pPr>
          </a:lstStyle>
          <a:p>
            <a:pPr lvl="0"/>
            <a:r>
              <a:rPr lang="en-US" smtClean="0"/>
              <a:t>Click to edit Master title style</a:t>
            </a:r>
            <a:endParaRPr lang="en-US" dirty="0"/>
          </a:p>
        </p:txBody>
      </p:sp>
      <p:sp>
        <p:nvSpPr>
          <p:cNvPr id="3" name="Content Placeholder 2"/>
          <p:cNvSpPr>
            <a:spLocks noGrp="1"/>
          </p:cNvSpPr>
          <p:nvPr>
            <p:ph idx="1"/>
          </p:nvPr>
        </p:nvSpPr>
        <p:spPr>
          <a:xfrm>
            <a:off x="74645" y="1156996"/>
            <a:ext cx="12117355" cy="5701004"/>
          </a:xfrm>
        </p:spPr>
        <p:txBody>
          <a:bodyPr>
            <a:normAutofit/>
          </a:bodyPr>
          <a:lstStyle>
            <a:lvl1pPr marL="739775" indent="-692150" algn="l" defTabSz="685800" rtl="0" eaLnBrk="1" latinLnBrk="0" hangingPunct="1">
              <a:lnSpc>
                <a:spcPct val="85000"/>
              </a:lnSpc>
              <a:spcBef>
                <a:spcPts val="0"/>
              </a:spcBef>
              <a:spcAft>
                <a:spcPts val="1200"/>
              </a:spcAft>
              <a:buFont typeface="Arial" panose="020B0604020202020204" pitchFamily="34" charset="0"/>
              <a:buNone/>
              <a:tabLst>
                <a:tab pos="1770063" algn="l"/>
              </a:tabLst>
              <a:defRPr lang="en-US" sz="4000" b="1" kern="1200" dirty="0" smtClean="0">
                <a:solidFill>
                  <a:schemeClr val="accent5">
                    <a:lumMod val="40000"/>
                    <a:lumOff val="60000"/>
                  </a:schemeClr>
                </a:solidFill>
                <a:effectLst>
                  <a:outerShdw blurRad="38100" dist="38100" dir="2700000" algn="tl">
                    <a:srgbClr val="000000">
                      <a:alpha val="43137"/>
                    </a:srgbClr>
                  </a:outerShdw>
                </a:effectLst>
                <a:latin typeface="+mn-lt"/>
                <a:ea typeface="+mn-ea"/>
                <a:cs typeface="+mn-cs"/>
              </a:defRPr>
            </a:lvl1pPr>
            <a:lvl2pPr marL="457200" indent="0" algn="l" defTabSz="685800" rtl="0" eaLnBrk="1" latinLnBrk="0" hangingPunct="1">
              <a:lnSpc>
                <a:spcPct val="85000"/>
              </a:lnSpc>
              <a:spcBef>
                <a:spcPts val="0"/>
              </a:spcBef>
              <a:spcAft>
                <a:spcPts val="600"/>
              </a:spcAft>
              <a:buFont typeface="Arial" panose="020B0604020202020204" pitchFamily="34" charset="0"/>
              <a:buNone/>
              <a:defRPr lang="en-US" sz="3600" b="1" i="1" kern="1200" dirty="0" smtClean="0">
                <a:solidFill>
                  <a:schemeClr val="tx1"/>
                </a:solidFill>
                <a:effectLst>
                  <a:outerShdw blurRad="38100" dist="38100" dir="2700000" algn="tl">
                    <a:srgbClr val="000000">
                      <a:alpha val="43137"/>
                    </a:srgbClr>
                  </a:outerShdw>
                </a:effectLst>
                <a:latin typeface="+mn-lt"/>
                <a:ea typeface="+mn-ea"/>
                <a:cs typeface="+mn-cs"/>
              </a:defRPr>
            </a:lvl2pPr>
            <a:lvl3pPr marL="625475" indent="0" algn="l" defTabSz="685800" rtl="0" eaLnBrk="1" latinLnBrk="0" hangingPunct="1">
              <a:lnSpc>
                <a:spcPct val="80000"/>
              </a:lnSpc>
              <a:spcBef>
                <a:spcPts val="0"/>
              </a:spcBef>
              <a:buFont typeface="Arial" panose="020B0604020202020204" pitchFamily="34" charset="0"/>
              <a:buNone/>
              <a:defRPr lang="en-US" sz="3600" b="1" i="1" kern="1200" dirty="0" smtClean="0">
                <a:solidFill>
                  <a:schemeClr val="bg1"/>
                </a:solidFill>
                <a:effectLst>
                  <a:outerShdw blurRad="38100" dist="38100" dir="2700000" algn="tl">
                    <a:srgbClr val="000000">
                      <a:alpha val="43137"/>
                    </a:srgbClr>
                  </a:outerShdw>
                </a:effectLst>
                <a:latin typeface="+mn-lt"/>
                <a:ea typeface="+mn-ea"/>
                <a:cs typeface="+mn-cs"/>
              </a:defRPr>
            </a:lvl3pPr>
            <a:lvl4pPr indent="0" algn="l" defTabSz="685800" rtl="0" eaLnBrk="1" latinLnBrk="0" hangingPunct="1">
              <a:lnSpc>
                <a:spcPct val="90000"/>
              </a:lnSpc>
              <a:buFont typeface="Arial" panose="020B0604020202020204" pitchFamily="34" charset="0"/>
              <a:buNone/>
              <a:defRPr lang="en-US" sz="3200" b="1" kern="1200" dirty="0" smtClean="0">
                <a:solidFill>
                  <a:schemeClr val="bg1"/>
                </a:solidFill>
                <a:effectLst>
                  <a:outerShdw blurRad="38100" dist="38100" dir="2700000" algn="tl">
                    <a:srgbClr val="000000">
                      <a:alpha val="43137"/>
                    </a:srgbClr>
                  </a:outerShdw>
                </a:effectLst>
                <a:latin typeface="+mn-lt"/>
                <a:ea typeface="+mn-ea"/>
                <a:cs typeface="+mn-cs"/>
              </a:defRPr>
            </a:lvl4pPr>
            <a:lvl5pPr indent="0" algn="l" defTabSz="685800" rtl="0" eaLnBrk="1" latinLnBrk="0" hangingPunct="1">
              <a:lnSpc>
                <a:spcPct val="90000"/>
              </a:lnSpc>
              <a:buFont typeface="Arial" panose="020B0604020202020204" pitchFamily="34" charset="0"/>
              <a:buNone/>
              <a:defRPr lang="en-US" sz="3200" b="1" kern="1200" dirty="0">
                <a:solidFill>
                  <a:schemeClr val="bg1"/>
                </a:solidFill>
                <a:effectLst>
                  <a:outerShdw blurRad="38100" dist="38100" dir="2700000" algn="tl">
                    <a:srgbClr val="000000">
                      <a:alpha val="43137"/>
                    </a:srgbClr>
                  </a:outerShdw>
                </a:effectLst>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5"/>
          <p:cNvSpPr>
            <a:spLocks noGrp="1"/>
          </p:cNvSpPr>
          <p:nvPr>
            <p:ph type="body" sz="quarter" idx="11"/>
          </p:nvPr>
        </p:nvSpPr>
        <p:spPr>
          <a:xfrm>
            <a:off x="0" y="5499848"/>
            <a:ext cx="12192000" cy="1358152"/>
          </a:xfrm>
          <a:gradFill flip="none" rotWithShape="1">
            <a:gsLst>
              <a:gs pos="0">
                <a:schemeClr val="accent5">
                  <a:lumMod val="40000"/>
                  <a:lumOff val="60000"/>
                </a:schemeClr>
              </a:gs>
              <a:gs pos="100000">
                <a:schemeClr val="accent5">
                  <a:lumMod val="20000"/>
                  <a:lumOff val="80000"/>
                </a:schemeClr>
              </a:gs>
            </a:gsLst>
            <a:lin ang="5400000" scaled="1"/>
            <a:tileRect/>
          </a:gradFill>
        </p:spPr>
        <p:txBody>
          <a:bodyPr anchor="b">
            <a:noAutofit/>
          </a:bodyPr>
          <a:lstStyle>
            <a:lvl1pPr>
              <a:defRPr sz="3200" b="1">
                <a:solidFill>
                  <a:schemeClr val="accent6">
                    <a:lumMod val="50000"/>
                  </a:schemeClr>
                </a:solidFill>
                <a:effectLst>
                  <a:outerShdw blurRad="38100" dist="38100" dir="2700000" algn="tl">
                    <a:srgbClr val="000000">
                      <a:alpha val="43137"/>
                    </a:srgbClr>
                  </a:outerShdw>
                </a:effectLst>
              </a:defRPr>
            </a:lvl1pPr>
          </a:lstStyle>
          <a:p>
            <a:pPr lvl="0"/>
            <a:r>
              <a:rPr lang="en-US" smtClean="0"/>
              <a:t>Click to edit Master text styles</a:t>
            </a:r>
          </a:p>
        </p:txBody>
      </p:sp>
    </p:spTree>
    <p:extLst>
      <p:ext uri="{BB962C8B-B14F-4D97-AF65-F5344CB8AC3E}">
        <p14:creationId xmlns:p14="http://schemas.microsoft.com/office/powerpoint/2010/main" val="154463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147"/>
            <a:ext cx="12192000" cy="952837"/>
          </a:xfrm>
        </p:spPr>
        <p:txBody>
          <a:bodyPr/>
          <a:lstStyle>
            <a:lvl1pPr>
              <a:defRPr sz="3600">
                <a:solidFill>
                  <a:schemeClr val="bg1"/>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147955" y="948690"/>
            <a:ext cx="11894820" cy="5044123"/>
          </a:xfrm>
        </p:spPr>
        <p:txBody>
          <a:bodyPr>
            <a:normAutofit/>
          </a:bodyPr>
          <a:lstStyle>
            <a:lvl1pPr>
              <a:lnSpc>
                <a:spcPct val="85000"/>
              </a:lnSpc>
              <a:spcBef>
                <a:spcPts val="0"/>
              </a:spcBef>
              <a:spcAft>
                <a:spcPts val="1200"/>
              </a:spcAft>
              <a:defRPr sz="3200" b="1">
                <a:solidFill>
                  <a:schemeClr val="tx1"/>
                </a:solidFill>
                <a:effectLst>
                  <a:outerShdw blurRad="38100" dist="38100" dir="2700000" algn="tl">
                    <a:srgbClr val="000000">
                      <a:alpha val="43137"/>
                    </a:srgbClr>
                  </a:outerShdw>
                </a:effectLst>
              </a:defRPr>
            </a:lvl1pPr>
            <a:lvl2pPr>
              <a:defRPr sz="2800" b="1">
                <a:solidFill>
                  <a:schemeClr val="tx1"/>
                </a:solidFill>
                <a:effectLst>
                  <a:outerShdw blurRad="38100" dist="38100" dir="2700000" algn="tl">
                    <a:srgbClr val="000000">
                      <a:alpha val="43137"/>
                    </a:srgbClr>
                  </a:outerShdw>
                </a:effectLst>
              </a:defRPr>
            </a:lvl2pPr>
            <a:lvl3pPr>
              <a:defRPr sz="2400" b="1">
                <a:solidFill>
                  <a:schemeClr val="tx1"/>
                </a:solidFill>
                <a:effectLst>
                  <a:outerShdw blurRad="38100" dist="38100" dir="2700000" algn="tl">
                    <a:srgbClr val="000000">
                      <a:alpha val="43137"/>
                    </a:srgbClr>
                  </a:outerShdw>
                </a:effectLst>
              </a:defRPr>
            </a:lvl3pPr>
            <a:lvl4pPr>
              <a:defRPr sz="1800" b="1">
                <a:solidFill>
                  <a:schemeClr val="tx1"/>
                </a:solidFill>
                <a:effectLst>
                  <a:outerShdw blurRad="38100" dist="38100" dir="2700000" algn="tl">
                    <a:srgbClr val="000000">
                      <a:alpha val="43137"/>
                    </a:srgbClr>
                  </a:outerShdw>
                </a:effectLst>
              </a:defRPr>
            </a:lvl4pPr>
            <a:lvl5pPr>
              <a:defRPr sz="1800" b="1">
                <a:solidFill>
                  <a:schemeClr val="tx1"/>
                </a:solidFill>
                <a:effectLst>
                  <a:outerShdw blurRad="38100" dist="38100" dir="2700000" algn="tl">
                    <a:srgbClr val="000000">
                      <a:alpha val="43137"/>
                    </a:srgbClr>
                  </a:outerShdw>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1"/>
          </p:nvPr>
        </p:nvSpPr>
        <p:spPr>
          <a:xfrm>
            <a:off x="0" y="6322469"/>
            <a:ext cx="12192000" cy="535531"/>
          </a:xfrm>
        </p:spPr>
        <p:txBody>
          <a:bodyPr anchor="b">
            <a:spAutoFit/>
          </a:bodyPr>
          <a:lstStyle>
            <a:lvl1pPr>
              <a:defRPr sz="3200" b="1">
                <a:solidFill>
                  <a:schemeClr val="accent2">
                    <a:lumMod val="40000"/>
                    <a:lumOff val="60000"/>
                  </a:schemeClr>
                </a:solidFill>
                <a:effectLst>
                  <a:outerShdw blurRad="38100" dist="38100" dir="2700000" algn="tl">
                    <a:srgbClr val="000000">
                      <a:alpha val="43137"/>
                    </a:srgbClr>
                  </a:outerShdw>
                </a:effectLst>
              </a:defRPr>
            </a:lvl1pPr>
          </a:lstStyle>
          <a:p>
            <a:pPr lvl="0"/>
            <a:r>
              <a:rPr lang="en-US" smtClean="0"/>
              <a:t>Click to edit Master text styles</a:t>
            </a:r>
          </a:p>
        </p:txBody>
      </p:sp>
    </p:spTree>
    <p:extLst>
      <p:ext uri="{BB962C8B-B14F-4D97-AF65-F5344CB8AC3E}">
        <p14:creationId xmlns:p14="http://schemas.microsoft.com/office/powerpoint/2010/main" val="1300630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148"/>
            <a:ext cx="12192000" cy="13255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0" y="1344620"/>
            <a:ext cx="12192000" cy="488912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127263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iming>
    <p:tnLst>
      <p:par>
        <p:cTn id="1" dur="indefinite" restart="never" nodeType="tmRoot"/>
      </p:par>
    </p:tnLst>
  </p:timing>
  <p:txStyles>
    <p:titleStyle>
      <a:lvl1pPr algn="l" defTabSz="514350" rtl="0" eaLnBrk="1" latinLnBrk="0" hangingPunct="1">
        <a:lnSpc>
          <a:spcPct val="90000"/>
        </a:lnSpc>
        <a:spcBef>
          <a:spcPct val="0"/>
        </a:spcBef>
        <a:buNone/>
        <a:defRPr sz="3375" b="1" kern="1200">
          <a:solidFill>
            <a:schemeClr val="bg1"/>
          </a:solidFill>
          <a:effectLst>
            <a:outerShdw blurRad="38100" dist="38100" dir="2700000" algn="tl">
              <a:srgbClr val="000000">
                <a:alpha val="43137"/>
              </a:srgbClr>
            </a:outerShdw>
          </a:effectLst>
          <a:latin typeface="+mn-lt"/>
          <a:ea typeface="+mj-ea"/>
          <a:cs typeface="+mj-cs"/>
        </a:defRPr>
      </a:lvl1pPr>
    </p:titleStyle>
    <p:bodyStyle>
      <a:lvl1pPr marL="0" indent="0" algn="l" defTabSz="514350" rtl="0" eaLnBrk="1" latinLnBrk="0" hangingPunct="1">
        <a:lnSpc>
          <a:spcPct val="90000"/>
        </a:lnSpc>
        <a:spcBef>
          <a:spcPts val="563"/>
        </a:spcBef>
        <a:buFont typeface="Arial" panose="020B0604020202020204" pitchFamily="34" charset="0"/>
        <a:buNone/>
        <a:defRPr sz="3200" b="1" kern="1200">
          <a:solidFill>
            <a:schemeClr val="tx1"/>
          </a:solidFill>
          <a:latin typeface="+mn-lt"/>
          <a:ea typeface="+mn-ea"/>
          <a:cs typeface="+mn-cs"/>
        </a:defRPr>
      </a:lvl1pPr>
      <a:lvl2pPr marL="257175" indent="0" algn="l" defTabSz="514350" rtl="0" eaLnBrk="1" latinLnBrk="0" hangingPunct="1">
        <a:lnSpc>
          <a:spcPct val="90000"/>
        </a:lnSpc>
        <a:spcBef>
          <a:spcPts val="281"/>
        </a:spcBef>
        <a:buFont typeface="Arial" panose="020B0604020202020204" pitchFamily="34" charset="0"/>
        <a:buNone/>
        <a:defRPr sz="2800" b="1" kern="1200">
          <a:solidFill>
            <a:schemeClr val="tx1"/>
          </a:solidFill>
          <a:latin typeface="+mn-lt"/>
          <a:ea typeface="+mn-ea"/>
          <a:cs typeface="+mn-cs"/>
        </a:defRPr>
      </a:lvl2pPr>
      <a:lvl3pPr marL="514350" indent="0" algn="l" defTabSz="514350" rtl="0" eaLnBrk="1" latinLnBrk="0" hangingPunct="1">
        <a:lnSpc>
          <a:spcPct val="90000"/>
        </a:lnSpc>
        <a:spcBef>
          <a:spcPts val="281"/>
        </a:spcBef>
        <a:buFont typeface="Arial" panose="020B0604020202020204" pitchFamily="34" charset="0"/>
        <a:buNone/>
        <a:defRPr sz="2400" b="1" kern="1200">
          <a:solidFill>
            <a:schemeClr val="tx1"/>
          </a:solidFill>
          <a:latin typeface="+mn-lt"/>
          <a:ea typeface="+mn-ea"/>
          <a:cs typeface="+mn-cs"/>
        </a:defRPr>
      </a:lvl3pPr>
      <a:lvl4pPr marL="771525" indent="0" algn="l" defTabSz="514350" rtl="0" eaLnBrk="1" latinLnBrk="0" hangingPunct="1">
        <a:lnSpc>
          <a:spcPct val="90000"/>
        </a:lnSpc>
        <a:spcBef>
          <a:spcPts val="281"/>
        </a:spcBef>
        <a:buFont typeface="Arial" panose="020B0604020202020204" pitchFamily="34" charset="0"/>
        <a:buNone/>
        <a:defRPr sz="1800" b="1" kern="1200">
          <a:solidFill>
            <a:schemeClr val="tx1"/>
          </a:solidFill>
          <a:latin typeface="+mn-lt"/>
          <a:ea typeface="+mn-ea"/>
          <a:cs typeface="+mn-cs"/>
        </a:defRPr>
      </a:lvl4pPr>
      <a:lvl5pPr marL="1028700" indent="0" algn="l" defTabSz="514350" rtl="0" eaLnBrk="1" latinLnBrk="0" hangingPunct="1">
        <a:lnSpc>
          <a:spcPct val="90000"/>
        </a:lnSpc>
        <a:spcBef>
          <a:spcPts val="281"/>
        </a:spcBef>
        <a:buFont typeface="Arial" panose="020B0604020202020204" pitchFamily="34" charset="0"/>
        <a:buNone/>
        <a:defRPr sz="1800" b="1"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808915"/>
            <a:ext cx="12192001" cy="1049085"/>
          </a:xfrm>
          <a:solidFill>
            <a:srgbClr val="C0BBA6">
              <a:alpha val="30000"/>
            </a:srgbClr>
          </a:solidFill>
        </p:spPr>
        <p:txBody>
          <a:bodyPr/>
          <a:lstStyle/>
          <a:p>
            <a:r>
              <a:rPr lang="en-US" sz="8800" dirty="0"/>
              <a:t>His </a:t>
            </a:r>
            <a:r>
              <a:rPr lang="en-US" sz="8800" dirty="0" smtClean="0"/>
              <a:t>Surrender</a:t>
            </a:r>
            <a:endParaRPr lang="en-US" sz="9600" dirty="0">
              <a:solidFill>
                <a:srgbClr val="FFDDDC"/>
              </a:solidFill>
            </a:endParaRPr>
          </a:p>
        </p:txBody>
      </p:sp>
      <p:sp>
        <p:nvSpPr>
          <p:cNvPr id="3" name="Subtitle 2"/>
          <p:cNvSpPr>
            <a:spLocks noGrp="1"/>
          </p:cNvSpPr>
          <p:nvPr>
            <p:ph type="subTitle" idx="1"/>
          </p:nvPr>
        </p:nvSpPr>
        <p:spPr/>
        <p:txBody>
          <a:bodyPr/>
          <a:lstStyle/>
          <a:p>
            <a:pPr lvl="0"/>
            <a:r>
              <a:rPr lang="en-US" dirty="0" smtClean="0"/>
              <a:t>03-29-26</a:t>
            </a:r>
          </a:p>
        </p:txBody>
      </p:sp>
    </p:spTree>
    <p:extLst>
      <p:ext uri="{BB962C8B-B14F-4D97-AF65-F5344CB8AC3E}">
        <p14:creationId xmlns:p14="http://schemas.microsoft.com/office/powerpoint/2010/main" val="427229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62204" y="452"/>
            <a:ext cx="11873634" cy="1828800"/>
          </a:xfrm>
        </p:spPr>
        <p:txBody>
          <a:bodyPr vert="horz" lIns="91440" tIns="45720" rIns="91440" bIns="45720" rtlCol="0" anchor="ctr">
            <a:noAutofit/>
          </a:bodyPr>
          <a:lstStyle/>
          <a:p>
            <a:pPr marL="914400" indent="-914400"/>
            <a:r>
              <a:rPr lang="en-US" dirty="0"/>
              <a:t>III.	JESUS SURRENDERED TO GOD’S WILL THOUGH IT COST HIM ISOLATION, INTENSE SUFFERING AND SACRIFICE</a:t>
            </a:r>
          </a:p>
        </p:txBody>
      </p:sp>
      <p:sp>
        <p:nvSpPr>
          <p:cNvPr id="3" name="Content Placeholder 2"/>
          <p:cNvSpPr>
            <a:spLocks noGrp="1"/>
          </p:cNvSpPr>
          <p:nvPr>
            <p:ph idx="1"/>
          </p:nvPr>
        </p:nvSpPr>
        <p:spPr>
          <a:xfrm>
            <a:off x="62203" y="1829252"/>
            <a:ext cx="12058261" cy="5028748"/>
          </a:xfrm>
        </p:spPr>
        <p:txBody>
          <a:bodyPr>
            <a:normAutofit/>
          </a:bodyPr>
          <a:lstStyle/>
          <a:p>
            <a:pPr lvl="0"/>
            <a:r>
              <a:rPr lang="en-US" dirty="0" smtClean="0"/>
              <a:t>Matthew 26:42 </a:t>
            </a:r>
            <a:r>
              <a:rPr lang="en-US" baseline="30000" dirty="0" smtClean="0"/>
              <a:t>ICB</a:t>
            </a:r>
          </a:p>
          <a:p>
            <a:pPr lvl="1"/>
            <a:r>
              <a:rPr lang="en-US" baseline="30000" dirty="0" smtClean="0"/>
              <a:t>42</a:t>
            </a:r>
            <a:r>
              <a:rPr lang="en-US" dirty="0" smtClean="0"/>
              <a:t>Then Jesus went away a second time. He prayed, “My Father, if it is not possible for this painful thing to be taken from me, and if I must do it, then I pray that what you want will be done.”</a:t>
            </a:r>
          </a:p>
          <a:p>
            <a:pPr lvl="0"/>
            <a:endParaRPr lang="en-US" dirty="0"/>
          </a:p>
        </p:txBody>
      </p:sp>
    </p:spTree>
    <p:extLst>
      <p:ext uri="{BB962C8B-B14F-4D97-AF65-F5344CB8AC3E}">
        <p14:creationId xmlns:p14="http://schemas.microsoft.com/office/powerpoint/2010/main" val="278662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9600" dirty="0" smtClean="0"/>
              <a:t>His Surrender</a:t>
            </a:r>
            <a:endParaRPr lang="en-US" sz="9600" dirty="0"/>
          </a:p>
        </p:txBody>
      </p:sp>
      <p:sp>
        <p:nvSpPr>
          <p:cNvPr id="3" name="Content Placeholder 2"/>
          <p:cNvSpPr>
            <a:spLocks noGrp="1"/>
          </p:cNvSpPr>
          <p:nvPr>
            <p:ph idx="1"/>
          </p:nvPr>
        </p:nvSpPr>
        <p:spPr>
          <a:xfrm>
            <a:off x="476655" y="1274322"/>
            <a:ext cx="11128443" cy="5583677"/>
          </a:xfrm>
        </p:spPr>
        <p:txBody>
          <a:bodyPr>
            <a:normAutofit/>
          </a:bodyPr>
          <a:lstStyle/>
          <a:p>
            <a:pPr marL="973138" indent="-973138">
              <a:spcAft>
                <a:spcPts val="1800"/>
              </a:spcAft>
            </a:pPr>
            <a:r>
              <a:rPr lang="en-US" sz="4400" dirty="0"/>
              <a:t>I.	JESUS SURRENDERED TO GOD’S PLAN, RATHER THAN EXPECTATIONS OF PEOPLE</a:t>
            </a:r>
          </a:p>
          <a:p>
            <a:pPr marL="973138" indent="-973138">
              <a:spcAft>
                <a:spcPts val="1800"/>
              </a:spcAft>
            </a:pPr>
            <a:r>
              <a:rPr lang="en-US" sz="4400" dirty="0"/>
              <a:t>II.	JESUS SURRENDERED TO GOD BY REFUSING TO VIOLATE HUMAN WILL</a:t>
            </a:r>
          </a:p>
          <a:p>
            <a:pPr marL="973138" indent="-973138">
              <a:spcAft>
                <a:spcPts val="1800"/>
              </a:spcAft>
            </a:pPr>
            <a:r>
              <a:rPr lang="en-US" sz="4400" dirty="0"/>
              <a:t>III.	JESUS SURRENDERED TO GOD’S WILL THOUGH IT COST HIM ISOLATION, </a:t>
            </a:r>
            <a:r>
              <a:rPr lang="en-US" sz="4400" dirty="0" smtClean="0"/>
              <a:t>   INTENSE </a:t>
            </a:r>
            <a:r>
              <a:rPr lang="en-US" sz="4400" dirty="0"/>
              <a:t>SUFFERING AND SACRIFICE</a:t>
            </a:r>
          </a:p>
          <a:p>
            <a:pPr>
              <a:spcAft>
                <a:spcPts val="1800"/>
              </a:spcAft>
            </a:pPr>
            <a:endParaRPr lang="en-US" sz="4400" dirty="0"/>
          </a:p>
        </p:txBody>
      </p:sp>
    </p:spTree>
    <p:extLst>
      <p:ext uri="{BB962C8B-B14F-4D97-AF65-F5344CB8AC3E}">
        <p14:creationId xmlns:p14="http://schemas.microsoft.com/office/powerpoint/2010/main" val="2420884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lvl="0" indent="-461963">
              <a:tabLst>
                <a:tab pos="461963" algn="l"/>
              </a:tabLst>
            </a:pPr>
            <a:r>
              <a:rPr lang="en-US" dirty="0" smtClean="0"/>
              <a:t>I.	JESUS SURRENDERED TO GOD’S PLAN, RATHER THAN EXPECTATIONS OF PEOPLE</a:t>
            </a:r>
            <a:endParaRPr lang="en-US" dirty="0"/>
          </a:p>
        </p:txBody>
      </p:sp>
      <p:sp>
        <p:nvSpPr>
          <p:cNvPr id="3" name="Content Placeholder 2"/>
          <p:cNvSpPr>
            <a:spLocks noGrp="1"/>
          </p:cNvSpPr>
          <p:nvPr>
            <p:ph idx="1"/>
          </p:nvPr>
        </p:nvSpPr>
        <p:spPr/>
        <p:txBody>
          <a:bodyPr>
            <a:normAutofit/>
          </a:bodyPr>
          <a:lstStyle/>
          <a:p>
            <a:pPr lvl="0"/>
            <a:r>
              <a:rPr lang="en-US" dirty="0" smtClean="0"/>
              <a:t>Matthew 21:1-9 </a:t>
            </a:r>
            <a:r>
              <a:rPr lang="en-US" baseline="30000" dirty="0" smtClean="0"/>
              <a:t>ESV</a:t>
            </a:r>
          </a:p>
          <a:p>
            <a:pPr lvl="1"/>
            <a:r>
              <a:rPr lang="en-US" baseline="30000" dirty="0" smtClean="0"/>
              <a:t>1</a:t>
            </a:r>
            <a:r>
              <a:rPr lang="en-US" dirty="0" smtClean="0"/>
              <a:t>Now when they drew near to Jerusalem and came to </a:t>
            </a:r>
            <a:r>
              <a:rPr lang="en-US" dirty="0" err="1" smtClean="0"/>
              <a:t>Bethphage</a:t>
            </a:r>
            <a:r>
              <a:rPr lang="en-US" dirty="0" smtClean="0"/>
              <a:t>, to the Mount of Olives, then Jesus sent two disciples,  </a:t>
            </a:r>
            <a:r>
              <a:rPr lang="en-US" baseline="30000" dirty="0" smtClean="0"/>
              <a:t>2</a:t>
            </a:r>
            <a:r>
              <a:rPr lang="en-US" dirty="0" smtClean="0"/>
              <a:t>saying to them, “Go into the village in front of you, and immediately you will find a donkey tied, and a colt with her. Untie them and bring them to me. </a:t>
            </a:r>
            <a:r>
              <a:rPr lang="en-US" baseline="30000" dirty="0" smtClean="0"/>
              <a:t>3</a:t>
            </a:r>
            <a:r>
              <a:rPr lang="en-US" dirty="0" smtClean="0"/>
              <a:t>If anyone says anything to you, you shall say, ‘The Lord needs them,’ and he will send them at once.”</a:t>
            </a:r>
          </a:p>
        </p:txBody>
      </p:sp>
    </p:spTree>
    <p:extLst>
      <p:ext uri="{BB962C8B-B14F-4D97-AF65-F5344CB8AC3E}">
        <p14:creationId xmlns:p14="http://schemas.microsoft.com/office/powerpoint/2010/main" val="12457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lvl="0" indent="-461963">
              <a:tabLst>
                <a:tab pos="461963" algn="l"/>
              </a:tabLst>
            </a:pPr>
            <a:r>
              <a:rPr lang="en-US" dirty="0" smtClean="0"/>
              <a:t>I.	JESUS SURRENDERED TO GOD’S PLAN, RATHER THAN EXPECTATIONS OF PEOPLE</a:t>
            </a:r>
            <a:endParaRPr lang="en-US" dirty="0"/>
          </a:p>
        </p:txBody>
      </p:sp>
      <p:sp>
        <p:nvSpPr>
          <p:cNvPr id="3" name="Content Placeholder 2"/>
          <p:cNvSpPr>
            <a:spLocks noGrp="1"/>
          </p:cNvSpPr>
          <p:nvPr>
            <p:ph idx="1"/>
          </p:nvPr>
        </p:nvSpPr>
        <p:spPr/>
        <p:txBody>
          <a:bodyPr>
            <a:normAutofit/>
          </a:bodyPr>
          <a:lstStyle/>
          <a:p>
            <a:pPr lvl="0"/>
            <a:r>
              <a:rPr lang="en-US" dirty="0" smtClean="0"/>
              <a:t>Matthew 21:1-9 </a:t>
            </a:r>
            <a:r>
              <a:rPr lang="en-US" baseline="30000" dirty="0" smtClean="0"/>
              <a:t>ESV</a:t>
            </a:r>
          </a:p>
          <a:p>
            <a:pPr lvl="1"/>
            <a:r>
              <a:rPr lang="en-US" baseline="30000" dirty="0" smtClean="0"/>
              <a:t>4</a:t>
            </a:r>
            <a:r>
              <a:rPr lang="en-US" dirty="0" smtClean="0"/>
              <a:t>This took place to fulfill what was spoken by the prophet, saying, </a:t>
            </a:r>
            <a:r>
              <a:rPr lang="en-US" baseline="30000" dirty="0" smtClean="0"/>
              <a:t>5</a:t>
            </a:r>
            <a:r>
              <a:rPr lang="en-US" dirty="0" smtClean="0"/>
              <a:t>“Say to the daughter of Zion, ‘Behold, your king is coming to you, humble, and mounted on a donkey, on a colt, the foal of a beast of burden.’” </a:t>
            </a:r>
            <a:r>
              <a:rPr lang="en-US" baseline="30000" dirty="0"/>
              <a:t>6</a:t>
            </a:r>
            <a:r>
              <a:rPr lang="en-US" dirty="0"/>
              <a:t>The disciples went and did as Jesus had directed them. </a:t>
            </a:r>
            <a:r>
              <a:rPr lang="en-US" baseline="30000" dirty="0"/>
              <a:t>7</a:t>
            </a:r>
            <a:r>
              <a:rPr lang="en-US" dirty="0"/>
              <a:t>They brought the donkey and the colt and put on them their cloaks, and he sat on them. </a:t>
            </a:r>
            <a:endParaRPr lang="en-US" dirty="0" smtClean="0"/>
          </a:p>
        </p:txBody>
      </p:sp>
    </p:spTree>
    <p:extLst>
      <p:ext uri="{BB962C8B-B14F-4D97-AF65-F5344CB8AC3E}">
        <p14:creationId xmlns:p14="http://schemas.microsoft.com/office/powerpoint/2010/main" val="390284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lvl="0" indent="-461963">
              <a:tabLst>
                <a:tab pos="461963" algn="l"/>
              </a:tabLst>
            </a:pPr>
            <a:r>
              <a:rPr lang="en-US" dirty="0" smtClean="0"/>
              <a:t>I.	JESUS SURRENDERED TO GOD’S PLAN, RATHER THAN EXPECTATIONS OF PEOPLE</a:t>
            </a:r>
            <a:endParaRPr lang="en-US" dirty="0"/>
          </a:p>
        </p:txBody>
      </p:sp>
      <p:sp>
        <p:nvSpPr>
          <p:cNvPr id="3" name="Content Placeholder 2"/>
          <p:cNvSpPr>
            <a:spLocks noGrp="1"/>
          </p:cNvSpPr>
          <p:nvPr>
            <p:ph idx="1"/>
          </p:nvPr>
        </p:nvSpPr>
        <p:spPr/>
        <p:txBody>
          <a:bodyPr>
            <a:normAutofit/>
          </a:bodyPr>
          <a:lstStyle/>
          <a:p>
            <a:pPr lvl="0"/>
            <a:r>
              <a:rPr lang="en-US" dirty="0" smtClean="0"/>
              <a:t>Matthew 21:1-9 </a:t>
            </a:r>
            <a:r>
              <a:rPr lang="en-US" baseline="30000" dirty="0" smtClean="0"/>
              <a:t>ESV</a:t>
            </a:r>
          </a:p>
          <a:p>
            <a:pPr lvl="1"/>
            <a:r>
              <a:rPr lang="en-US" baseline="30000" dirty="0"/>
              <a:t>8</a:t>
            </a:r>
            <a:r>
              <a:rPr lang="en-US" dirty="0"/>
              <a:t>Most of the crowd spread their cloaks on the road, and others cut branches from the trees and spread them on the road. </a:t>
            </a:r>
            <a:r>
              <a:rPr lang="en-US" baseline="30000" dirty="0" smtClean="0"/>
              <a:t>9</a:t>
            </a:r>
            <a:r>
              <a:rPr lang="en-US" dirty="0" smtClean="0"/>
              <a:t>And the crowds that went before him and that followed him were shouting, “Hosanna to the Son of David! Blessed is he who comes in the name of the Lord! Hosanna in the highest!”  </a:t>
            </a:r>
            <a:r>
              <a:rPr lang="en-US" baseline="30000" dirty="0" smtClean="0"/>
              <a:t>10</a:t>
            </a:r>
            <a:r>
              <a:rPr lang="en-US" dirty="0" smtClean="0"/>
              <a:t>And when he entered Jerusalem, the whole city was stirred up, saying, “Who is this?” </a:t>
            </a:r>
            <a:r>
              <a:rPr lang="en-US" baseline="30000" dirty="0" smtClean="0"/>
              <a:t>11</a:t>
            </a:r>
            <a:r>
              <a:rPr lang="en-US" dirty="0" smtClean="0"/>
              <a:t>And the crowds said, “This is the prophet Jesus, from Nazareth of Galilee.”</a:t>
            </a:r>
          </a:p>
        </p:txBody>
      </p:sp>
    </p:spTree>
    <p:extLst>
      <p:ext uri="{BB962C8B-B14F-4D97-AF65-F5344CB8AC3E}">
        <p14:creationId xmlns:p14="http://schemas.microsoft.com/office/powerpoint/2010/main" val="66140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(I will cue the video after I talk about this verse a little</a:t>
            </a:r>
            <a:r>
              <a:rPr lang="en-US" sz="4000" dirty="0" smtClean="0"/>
              <a:t>.)</a:t>
            </a:r>
            <a:endParaRPr lang="en-US" sz="4000" dirty="0"/>
          </a:p>
        </p:txBody>
      </p:sp>
      <p:pic>
        <p:nvPicPr>
          <p:cNvPr id="4" name="What is the significance of the triumphal entr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50913" y="1074738"/>
            <a:ext cx="10280650" cy="5783262"/>
          </a:xfrm>
        </p:spPr>
      </p:pic>
    </p:spTree>
    <p:extLst>
      <p:ext uri="{BB962C8B-B14F-4D97-AF65-F5344CB8AC3E}">
        <p14:creationId xmlns:p14="http://schemas.microsoft.com/office/powerpoint/2010/main" val="373739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62204" y="452"/>
            <a:ext cx="11951456" cy="1342574"/>
          </a:xfrm>
        </p:spPr>
        <p:txBody>
          <a:bodyPr/>
          <a:lstStyle/>
          <a:p>
            <a:pPr marL="914400" lvl="0" indent="-914400"/>
            <a:r>
              <a:rPr lang="en-US" dirty="0" smtClean="0"/>
              <a:t>II.	JESUS SURRENDERED TO GOD BY REFUSING TO VIOLATE HUMAN WILL</a:t>
            </a:r>
            <a:endParaRPr lang="en-US" dirty="0"/>
          </a:p>
        </p:txBody>
      </p:sp>
      <p:sp>
        <p:nvSpPr>
          <p:cNvPr id="3" name="Content Placeholder 2"/>
          <p:cNvSpPr>
            <a:spLocks noGrp="1"/>
          </p:cNvSpPr>
          <p:nvPr>
            <p:ph idx="1"/>
          </p:nvPr>
        </p:nvSpPr>
        <p:spPr/>
        <p:txBody>
          <a:bodyPr>
            <a:normAutofit/>
          </a:bodyPr>
          <a:lstStyle/>
          <a:p>
            <a:pPr lvl="0"/>
            <a:r>
              <a:rPr lang="en-US" dirty="0" smtClean="0"/>
              <a:t>Matthew 23:37-39 </a:t>
            </a:r>
            <a:r>
              <a:rPr lang="en-US" baseline="30000" dirty="0" smtClean="0"/>
              <a:t>ICB</a:t>
            </a:r>
          </a:p>
          <a:p>
            <a:pPr lvl="1"/>
            <a:r>
              <a:rPr lang="en-US" baseline="30000" dirty="0" smtClean="0"/>
              <a:t>37</a:t>
            </a:r>
            <a:r>
              <a:rPr lang="en-US" dirty="0" smtClean="0"/>
              <a:t>“Jerusalem, Jerusalem! You kill the prophets and kill with stones those men God sent to you. Many times I wanted to help your people! I wanted to gather them together as a hen gathers her chicks under her wings. But you did not let me. </a:t>
            </a:r>
            <a:r>
              <a:rPr lang="en-US" baseline="30000" dirty="0" smtClean="0"/>
              <a:t>38</a:t>
            </a:r>
            <a:r>
              <a:rPr lang="en-US" dirty="0" smtClean="0"/>
              <a:t>Now your home will be left completely empty. </a:t>
            </a:r>
            <a:r>
              <a:rPr lang="en-US" baseline="30000" dirty="0" smtClean="0"/>
              <a:t>39</a:t>
            </a:r>
            <a:r>
              <a:rPr lang="en-US" dirty="0" smtClean="0"/>
              <a:t>I tell you, you will not see me again until that time when you will say, ‘God bless the One who comes in the name of the Lord.’”</a:t>
            </a:r>
          </a:p>
        </p:txBody>
      </p:sp>
    </p:spTree>
    <p:extLst>
      <p:ext uri="{BB962C8B-B14F-4D97-AF65-F5344CB8AC3E}">
        <p14:creationId xmlns:p14="http://schemas.microsoft.com/office/powerpoint/2010/main" val="283278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62204" y="451"/>
            <a:ext cx="11523439" cy="1828800"/>
          </a:xfrm>
        </p:spPr>
        <p:txBody>
          <a:bodyPr/>
          <a:lstStyle/>
          <a:p>
            <a:pPr marL="914400" lvl="0" indent="-914400"/>
            <a:r>
              <a:rPr lang="en-US" dirty="0" smtClean="0"/>
              <a:t>III.	JESUS SURRENDERED TO GOD’S WILL THOUGH IT COST HIM ISOLATION, INTENSE SUFFERING AND SACRIFICE</a:t>
            </a:r>
            <a:endParaRPr lang="en-US" dirty="0"/>
          </a:p>
        </p:txBody>
      </p:sp>
      <p:sp>
        <p:nvSpPr>
          <p:cNvPr id="3" name="Content Placeholder 2"/>
          <p:cNvSpPr>
            <a:spLocks noGrp="1"/>
          </p:cNvSpPr>
          <p:nvPr>
            <p:ph idx="1"/>
          </p:nvPr>
        </p:nvSpPr>
        <p:spPr>
          <a:xfrm>
            <a:off x="62203" y="1829252"/>
            <a:ext cx="12058261" cy="5028748"/>
          </a:xfrm>
        </p:spPr>
        <p:txBody>
          <a:bodyPr>
            <a:normAutofit/>
          </a:bodyPr>
          <a:lstStyle/>
          <a:p>
            <a:pPr lvl="0"/>
            <a:r>
              <a:rPr lang="en-US" dirty="0" smtClean="0"/>
              <a:t>Matthew 26:1-2 </a:t>
            </a:r>
            <a:r>
              <a:rPr lang="en-US" baseline="30000" dirty="0" smtClean="0"/>
              <a:t>ICB</a:t>
            </a:r>
          </a:p>
          <a:p>
            <a:pPr lvl="1"/>
            <a:r>
              <a:rPr lang="en-US" baseline="30000" dirty="0" smtClean="0"/>
              <a:t>1</a:t>
            </a:r>
            <a:r>
              <a:rPr lang="en-US" dirty="0" smtClean="0"/>
              <a:t>After Jesus finished saying all these things, he told his followers, </a:t>
            </a:r>
            <a:r>
              <a:rPr lang="en-US" baseline="30000" dirty="0" smtClean="0"/>
              <a:t>2</a:t>
            </a:r>
            <a:r>
              <a:rPr lang="en-US" dirty="0" smtClean="0"/>
              <a:t>“You know that the day after tomorrow is the day of the Passover Feast. On that day the Son of Man will be given to his enemies to be killed on a cross.”</a:t>
            </a:r>
            <a:endParaRPr lang="en-US" dirty="0"/>
          </a:p>
        </p:txBody>
      </p:sp>
    </p:spTree>
    <p:extLst>
      <p:ext uri="{BB962C8B-B14F-4D97-AF65-F5344CB8AC3E}">
        <p14:creationId xmlns:p14="http://schemas.microsoft.com/office/powerpoint/2010/main" val="213032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62204" y="452"/>
            <a:ext cx="11922273" cy="1828800"/>
          </a:xfrm>
        </p:spPr>
        <p:txBody>
          <a:bodyPr vert="horz" lIns="91440" tIns="45720" rIns="91440" bIns="45720" rtlCol="0" anchor="ctr">
            <a:noAutofit/>
          </a:bodyPr>
          <a:lstStyle/>
          <a:p>
            <a:pPr marL="914400" indent="-914400"/>
            <a:r>
              <a:rPr lang="en-US" dirty="0"/>
              <a:t>III.	JESUS SURRENDERED TO GOD’S WILL THOUGH IT COST HIM ISOLATION, INTENSE SUFFERING AND SACRIFICE</a:t>
            </a:r>
          </a:p>
        </p:txBody>
      </p:sp>
      <p:sp>
        <p:nvSpPr>
          <p:cNvPr id="3" name="Content Placeholder 2"/>
          <p:cNvSpPr>
            <a:spLocks noGrp="1"/>
          </p:cNvSpPr>
          <p:nvPr>
            <p:ph idx="1"/>
          </p:nvPr>
        </p:nvSpPr>
        <p:spPr>
          <a:xfrm>
            <a:off x="62203" y="1829252"/>
            <a:ext cx="12058261" cy="5028747"/>
          </a:xfrm>
        </p:spPr>
        <p:txBody>
          <a:bodyPr>
            <a:normAutofit/>
          </a:bodyPr>
          <a:lstStyle/>
          <a:p>
            <a:pPr lvl="0"/>
            <a:r>
              <a:rPr lang="en-US" dirty="0" smtClean="0"/>
              <a:t>Matthew 26:31 </a:t>
            </a:r>
            <a:r>
              <a:rPr lang="en-US" baseline="30000" dirty="0" smtClean="0"/>
              <a:t>ICB</a:t>
            </a:r>
          </a:p>
          <a:p>
            <a:pPr lvl="1"/>
            <a:r>
              <a:rPr lang="en-US" baseline="30000" dirty="0" smtClean="0"/>
              <a:t>31</a:t>
            </a:r>
            <a:r>
              <a:rPr lang="en-US" dirty="0" smtClean="0"/>
              <a:t>Jesus told the followers, “Tonight you will lose your faith because of me. It is written in the Scriptures: ‘I will kill the shepherd, and the sheep will scatter.</a:t>
            </a:r>
            <a:endParaRPr lang="en-US" dirty="0"/>
          </a:p>
        </p:txBody>
      </p:sp>
    </p:spTree>
    <p:extLst>
      <p:ext uri="{BB962C8B-B14F-4D97-AF65-F5344CB8AC3E}">
        <p14:creationId xmlns:p14="http://schemas.microsoft.com/office/powerpoint/2010/main" val="300053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62204" y="451"/>
            <a:ext cx="11883362" cy="1828800"/>
          </a:xfrm>
        </p:spPr>
        <p:txBody>
          <a:bodyPr vert="horz" lIns="91440" tIns="45720" rIns="91440" bIns="45720" rtlCol="0" anchor="ctr">
            <a:noAutofit/>
          </a:bodyPr>
          <a:lstStyle/>
          <a:p>
            <a:pPr marL="914400" indent="-914400"/>
            <a:r>
              <a:rPr lang="en-US" dirty="0"/>
              <a:t>III.	JESUS SURRENDERED TO GOD’S WILL THOUGH IT COST HIM ISOLATION, INTENSE SUFFERING AND SACRIFICE</a:t>
            </a:r>
          </a:p>
        </p:txBody>
      </p:sp>
      <p:sp>
        <p:nvSpPr>
          <p:cNvPr id="3" name="Content Placeholder 2"/>
          <p:cNvSpPr>
            <a:spLocks noGrp="1"/>
          </p:cNvSpPr>
          <p:nvPr>
            <p:ph idx="1"/>
          </p:nvPr>
        </p:nvSpPr>
        <p:spPr>
          <a:xfrm>
            <a:off x="62203" y="1829251"/>
            <a:ext cx="12058261" cy="5028748"/>
          </a:xfrm>
        </p:spPr>
        <p:txBody>
          <a:bodyPr>
            <a:normAutofit/>
          </a:bodyPr>
          <a:lstStyle/>
          <a:p>
            <a:pPr lvl="0"/>
            <a:r>
              <a:rPr lang="en-US" dirty="0" smtClean="0"/>
              <a:t>Matthew 26:38-39 </a:t>
            </a:r>
            <a:r>
              <a:rPr lang="en-US" baseline="30000" dirty="0" smtClean="0"/>
              <a:t>ICB</a:t>
            </a:r>
          </a:p>
          <a:p>
            <a:pPr lvl="1"/>
            <a:r>
              <a:rPr lang="en-US" baseline="30000" dirty="0" smtClean="0"/>
              <a:t>38</a:t>
            </a:r>
            <a:r>
              <a:rPr lang="en-US" dirty="0" smtClean="0"/>
              <a:t>He said to Peter and the two sons of Zebedee, “My heart is full of sorrow and breaking with sadness. Stay here with me and watch.”  </a:t>
            </a:r>
            <a:r>
              <a:rPr lang="en-US" baseline="30000" dirty="0" smtClean="0"/>
              <a:t>39</a:t>
            </a:r>
            <a:r>
              <a:rPr lang="en-US" dirty="0" smtClean="0"/>
              <a:t>Then Jesus walked a little farther away from them. He fell to the ground and prayed, “My Father, if it is possible, do not give me this cup of suffering. But do what you want, not what I want.”</a:t>
            </a:r>
            <a:endParaRPr lang="en-US" dirty="0"/>
          </a:p>
        </p:txBody>
      </p:sp>
    </p:spTree>
    <p:extLst>
      <p:ext uri="{BB962C8B-B14F-4D97-AF65-F5344CB8AC3E}">
        <p14:creationId xmlns:p14="http://schemas.microsoft.com/office/powerpoint/2010/main" val="78943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0_2303_Hungr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B13F894-1035-4604-829C-713BF5712803}" vid="{E6107161-2565-4305-9839-C7B5C7A20E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2602_PureLove</Template>
  <TotalTime>6001</TotalTime>
  <Words>632</Words>
  <Application>Microsoft Office PowerPoint</Application>
  <PresentationFormat>Widescreen</PresentationFormat>
  <Paragraphs>31</Paragraphs>
  <Slides>11</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10_2303_Hungry</vt:lpstr>
      <vt:lpstr>His Surrender</vt:lpstr>
      <vt:lpstr>I. JESUS SURRENDERED TO GOD’S PLAN, RATHER THAN EXPECTATIONS OF PEOPLE</vt:lpstr>
      <vt:lpstr>I. JESUS SURRENDERED TO GOD’S PLAN, RATHER THAN EXPECTATIONS OF PEOPLE</vt:lpstr>
      <vt:lpstr>I. JESUS SURRENDERED TO GOD’S PLAN, RATHER THAN EXPECTATIONS OF PEOPLE</vt:lpstr>
      <vt:lpstr>(I will cue the video after I talk about this verse a little.)</vt:lpstr>
      <vt:lpstr>II. JESUS SURRENDERED TO GOD BY REFUSING TO VIOLATE HUMAN WILL</vt:lpstr>
      <vt:lpstr>III. JESUS SURRENDERED TO GOD’S WILL THOUGH IT COST HIM ISOLATION, INTENSE SUFFERING AND SACRIFICE</vt:lpstr>
      <vt:lpstr>III. JESUS SURRENDERED TO GOD’S WILL THOUGH IT COST HIM ISOLATION, INTENSE SUFFERING AND SACRIFICE</vt:lpstr>
      <vt:lpstr>III. JESUS SURRENDERED TO GOD’S WILL THOUGH IT COST HIM ISOLATION, INTENSE SUFFERING AND SACRIFICE</vt:lpstr>
      <vt:lpstr>III. JESUS SURRENDERED TO GOD’S WILL THOUGH IT COST HIM ISOLATION, INTENSE SUFFERING AND SACRIFICE</vt:lpstr>
      <vt:lpstr>His Surrender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 Surrender</dc:title>
  <dc:creator>Ron Proper</dc:creator>
  <cp:lastModifiedBy>Ron Proper</cp:lastModifiedBy>
  <cp:revision>106</cp:revision>
  <dcterms:created xsi:type="dcterms:W3CDTF">2026-01-20T23:29:33Z</dcterms:created>
  <dcterms:modified xsi:type="dcterms:W3CDTF">2026-03-26T16:48:06Z</dcterms:modified>
</cp:coreProperties>
</file>