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8"/>
  </p:notesMasterIdLst>
  <p:sldIdLst>
    <p:sldId id="256" r:id="rId2"/>
    <p:sldId id="257" r:id="rId3"/>
    <p:sldId id="262" r:id="rId4"/>
    <p:sldId id="258" r:id="rId5"/>
    <p:sldId id="261"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3500"/>
    <a:srgbClr val="B5B4A2"/>
    <a:srgbClr val="C0BBA6"/>
    <a:srgbClr val="FFDDDC"/>
    <a:srgbClr val="FEDD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4673" autoAdjust="0"/>
  </p:normalViewPr>
  <p:slideViewPr>
    <p:cSldViewPr snapToGrid="0">
      <p:cViewPr varScale="1">
        <p:scale>
          <a:sx n="81" d="100"/>
          <a:sy n="81" d="100"/>
        </p:scale>
        <p:origin x="648" y="62"/>
      </p:cViewPr>
      <p:guideLst/>
    </p:cSldViewPr>
  </p:slideViewPr>
  <p:outlineViewPr>
    <p:cViewPr>
      <p:scale>
        <a:sx n="33" d="100"/>
        <a:sy n="33" d="100"/>
      </p:scale>
      <p:origin x="0" y="-108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4EAA20-1384-4D4D-9AFF-3872A6EBD6E9}"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744D91-3E62-4E47-BBDC-EC5E34692CE9}" type="slidenum">
              <a:rPr lang="en-US" smtClean="0"/>
              <a:t>‹#›</a:t>
            </a:fld>
            <a:endParaRPr lang="en-US"/>
          </a:p>
        </p:txBody>
      </p:sp>
    </p:spTree>
    <p:extLst>
      <p:ext uri="{BB962C8B-B14F-4D97-AF65-F5344CB8AC3E}">
        <p14:creationId xmlns:p14="http://schemas.microsoft.com/office/powerpoint/2010/main" val="1583952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11303" y="5557784"/>
            <a:ext cx="10583917" cy="1300216"/>
          </a:xfrm>
          <a:noFill/>
        </p:spPr>
        <p:txBody>
          <a:bodyPr vert="horz" lIns="91440" tIns="45720" rIns="91440" bIns="45720" rtlCol="0" anchor="ctr">
            <a:noAutofit/>
          </a:bodyPr>
          <a:lstStyle>
            <a:lvl1pPr algn="ctr">
              <a:lnSpc>
                <a:spcPct val="80000"/>
              </a:lnSpc>
              <a:defRPr lang="en-US" sz="8000" b="1" dirty="0">
                <a:solidFill>
                  <a:schemeClr val="accent6">
                    <a:lumMod val="75000"/>
                  </a:schemeClr>
                </a:solidFill>
                <a:effectLst>
                  <a:outerShdw blurRad="38100" dist="38100" dir="2700000" algn="tl">
                    <a:srgbClr val="000000">
                      <a:alpha val="43137"/>
                    </a:srgbClr>
                  </a:outerShdw>
                </a:effectLst>
              </a:defRPr>
            </a:lvl1pPr>
          </a:lstStyle>
          <a:p>
            <a:pPr lvl="0" algn="ctr"/>
            <a:r>
              <a:rPr lang="en-US" smtClean="0"/>
              <a:t>Click to edit Master title style</a:t>
            </a:r>
            <a:endParaRPr lang="en-US" dirty="0"/>
          </a:p>
        </p:txBody>
      </p:sp>
      <p:sp>
        <p:nvSpPr>
          <p:cNvPr id="3" name="Subtitle 2"/>
          <p:cNvSpPr>
            <a:spLocks noGrp="1"/>
          </p:cNvSpPr>
          <p:nvPr>
            <p:ph type="subTitle" idx="1"/>
          </p:nvPr>
        </p:nvSpPr>
        <p:spPr>
          <a:xfrm>
            <a:off x="9122979" y="6101542"/>
            <a:ext cx="3069021" cy="756458"/>
          </a:xfrm>
        </p:spPr>
        <p:txBody>
          <a:bodyPr anchor="b">
            <a:noAutofit/>
          </a:bodyPr>
          <a:lstStyle>
            <a:lvl1pPr marL="0" indent="0" algn="r">
              <a:buNone/>
              <a:defRPr sz="2800" b="1">
                <a:solidFill>
                  <a:schemeClr val="tx1"/>
                </a:solidFill>
                <a:effectLst>
                  <a:outerShdw blurRad="38100" dist="38100" dir="2700000" algn="tl">
                    <a:srgbClr val="000000">
                      <a:alpha val="43137"/>
                    </a:srgbClr>
                  </a:outerShdw>
                </a:effectLst>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smtClean="0"/>
              <a:t>Click to edit Master subtitle style</a:t>
            </a:r>
            <a:endParaRPr lang="en-US" dirty="0"/>
          </a:p>
        </p:txBody>
      </p:sp>
    </p:spTree>
    <p:extLst>
      <p:ext uri="{BB962C8B-B14F-4D97-AF65-F5344CB8AC3E}">
        <p14:creationId xmlns:p14="http://schemas.microsoft.com/office/powerpoint/2010/main" val="1922150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204" y="452"/>
            <a:ext cx="12129796" cy="834049"/>
          </a:xfrm>
        </p:spPr>
        <p:txBody>
          <a:bodyPr vert="horz" lIns="91440" tIns="45720" rIns="91440" bIns="45720" rtlCol="0" anchor="ctr">
            <a:noAutofit/>
          </a:bodyPr>
          <a:lstStyle>
            <a:lvl1pPr>
              <a:defRPr lang="en-US" sz="5400" dirty="0">
                <a:solidFill>
                  <a:schemeClr val="accent6">
                    <a:lumMod val="50000"/>
                  </a:schemeClr>
                </a:solidFill>
              </a:defRPr>
            </a:lvl1pPr>
          </a:lstStyle>
          <a:p>
            <a:pPr marL="914400" lvl="0" indent="-914400">
              <a:lnSpc>
                <a:spcPct val="80000"/>
              </a:lnSpc>
              <a:tabLst>
                <a:tab pos="914400" algn="l"/>
              </a:tabLst>
            </a:pPr>
            <a:r>
              <a:rPr lang="en-US" dirty="0" smtClean="0"/>
              <a:t>Click to edit Master title style</a:t>
            </a:r>
            <a:endParaRPr lang="en-US" dirty="0"/>
          </a:p>
        </p:txBody>
      </p:sp>
      <p:sp>
        <p:nvSpPr>
          <p:cNvPr id="3" name="Content Placeholder 2"/>
          <p:cNvSpPr>
            <a:spLocks noGrp="1"/>
          </p:cNvSpPr>
          <p:nvPr>
            <p:ph idx="1"/>
          </p:nvPr>
        </p:nvSpPr>
        <p:spPr>
          <a:xfrm>
            <a:off x="62203" y="834501"/>
            <a:ext cx="12058261" cy="6023499"/>
          </a:xfrm>
        </p:spPr>
        <p:txBody>
          <a:bodyPr>
            <a:normAutofit/>
          </a:bodyPr>
          <a:lstStyle>
            <a:lvl1pPr marL="739775" indent="-692150" algn="l" defTabSz="685800" rtl="0" eaLnBrk="1" latinLnBrk="0" hangingPunct="1">
              <a:lnSpc>
                <a:spcPct val="85000"/>
              </a:lnSpc>
              <a:spcBef>
                <a:spcPts val="0"/>
              </a:spcBef>
              <a:spcAft>
                <a:spcPts val="600"/>
              </a:spcAft>
              <a:buFont typeface="Arial" panose="020B0604020202020204" pitchFamily="34" charset="0"/>
              <a:buNone/>
              <a:tabLst>
                <a:tab pos="1770063" algn="l"/>
              </a:tabLst>
              <a:defRPr lang="en-US" sz="3600" b="1" kern="1200" dirty="0" smtClean="0">
                <a:solidFill>
                  <a:schemeClr val="accent5"/>
                </a:solidFill>
                <a:effectLst>
                  <a:outerShdw blurRad="38100" dist="38100" dir="2700000" algn="tl">
                    <a:srgbClr val="000000">
                      <a:alpha val="43137"/>
                    </a:srgbClr>
                  </a:outerShdw>
                </a:effectLst>
                <a:latin typeface="+mn-lt"/>
                <a:ea typeface="+mn-ea"/>
                <a:cs typeface="+mn-cs"/>
              </a:defRPr>
            </a:lvl1pPr>
            <a:lvl2pPr marL="457200" indent="0" algn="l" defTabSz="685800" rtl="0" eaLnBrk="1" latinLnBrk="0" hangingPunct="1">
              <a:lnSpc>
                <a:spcPct val="80000"/>
              </a:lnSpc>
              <a:spcBef>
                <a:spcPts val="0"/>
              </a:spcBef>
              <a:spcAft>
                <a:spcPts val="600"/>
              </a:spcAft>
              <a:buFont typeface="Arial" panose="020B0604020202020204" pitchFamily="34" charset="0"/>
              <a:buNone/>
              <a:defRPr lang="en-US" sz="3600" b="1" i="0" kern="1200" dirty="0" smtClean="0">
                <a:solidFill>
                  <a:srgbClr val="463500"/>
                </a:solidFill>
                <a:effectLst>
                  <a:outerShdw blurRad="38100" dist="38100" dir="2700000" algn="tl">
                    <a:srgbClr val="000000">
                      <a:alpha val="43137"/>
                    </a:srgbClr>
                  </a:outerShdw>
                </a:effectLst>
                <a:latin typeface="+mn-lt"/>
                <a:ea typeface="+mn-ea"/>
                <a:cs typeface="+mn-cs"/>
              </a:defRPr>
            </a:lvl2pPr>
            <a:lvl3pPr marL="625475" indent="0" algn="l" defTabSz="685800" rtl="0" eaLnBrk="1" latinLnBrk="0" hangingPunct="1">
              <a:lnSpc>
                <a:spcPct val="75000"/>
              </a:lnSpc>
              <a:spcBef>
                <a:spcPts val="0"/>
              </a:spcBef>
              <a:buFont typeface="Arial" panose="020B0604020202020204" pitchFamily="34" charset="0"/>
              <a:buNone/>
              <a:defRPr lang="en-US" sz="3400" b="1" i="1" kern="1200" dirty="0" smtClean="0">
                <a:solidFill>
                  <a:schemeClr val="tx1"/>
                </a:solidFill>
                <a:effectLst>
                  <a:outerShdw blurRad="38100" dist="38100" dir="2700000" algn="tl">
                    <a:srgbClr val="000000">
                      <a:alpha val="43137"/>
                    </a:srgbClr>
                  </a:outerShdw>
                </a:effectLst>
                <a:latin typeface="+mn-lt"/>
                <a:ea typeface="+mn-ea"/>
                <a:cs typeface="+mn-cs"/>
              </a:defRPr>
            </a:lvl3pPr>
            <a:lvl4pPr indent="0" algn="l" defTabSz="685800" rtl="0" eaLnBrk="1" latinLnBrk="0" hangingPunct="1">
              <a:lnSpc>
                <a:spcPct val="90000"/>
              </a:lnSpc>
              <a:buFont typeface="Arial" panose="020B0604020202020204" pitchFamily="34" charset="0"/>
              <a:buNone/>
              <a:defRPr lang="en-US" sz="3200" b="1" kern="1200" dirty="0" smtClean="0">
                <a:solidFill>
                  <a:schemeClr val="bg1"/>
                </a:solidFill>
                <a:effectLst>
                  <a:outerShdw blurRad="38100" dist="38100" dir="2700000" algn="tl">
                    <a:srgbClr val="000000">
                      <a:alpha val="43137"/>
                    </a:srgbClr>
                  </a:outerShdw>
                </a:effectLst>
                <a:latin typeface="+mn-lt"/>
                <a:ea typeface="+mn-ea"/>
                <a:cs typeface="+mn-cs"/>
              </a:defRPr>
            </a:lvl4pPr>
            <a:lvl5pPr indent="0" algn="l" defTabSz="685800" rtl="0" eaLnBrk="1" latinLnBrk="0" hangingPunct="1">
              <a:lnSpc>
                <a:spcPct val="90000"/>
              </a:lnSpc>
              <a:buFont typeface="Arial" panose="020B0604020202020204" pitchFamily="34" charset="0"/>
              <a:buNone/>
              <a:defRPr lang="en-US" sz="3200" b="1" kern="1200" dirty="0">
                <a:solidFill>
                  <a:schemeClr val="bg1"/>
                </a:solidFill>
                <a:effectLst>
                  <a:outerShdw blurRad="38100" dist="38100" dir="2700000" algn="tl">
                    <a:srgbClr val="000000">
                      <a:alpha val="43137"/>
                    </a:srgbClr>
                  </a:outerShdw>
                </a:effectLst>
                <a:latin typeface="+mn-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54431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lternate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4645" y="-4149"/>
            <a:ext cx="9554547" cy="1161143"/>
          </a:xfrm>
        </p:spPr>
        <p:txBody>
          <a:bodyPr vert="horz" lIns="91440" tIns="45720" rIns="91440" bIns="45720" rtlCol="0" anchor="ctr">
            <a:noAutofit/>
          </a:bodyPr>
          <a:lstStyle>
            <a:lvl1pPr>
              <a:tabLst>
                <a:tab pos="800100" algn="l"/>
                <a:tab pos="6400800" algn="ctr"/>
                <a:tab pos="11718925" algn="r"/>
              </a:tabLst>
              <a:defRPr lang="en-US" sz="5400" dirty="0">
                <a:solidFill>
                  <a:schemeClr val="bg1"/>
                </a:solidFill>
                <a:effectLst>
                  <a:outerShdw blurRad="38100" dist="38100" dir="2700000" algn="tl">
                    <a:srgbClr val="000000">
                      <a:alpha val="43137"/>
                    </a:srgbClr>
                  </a:outerShdw>
                </a:effectLst>
              </a:defRPr>
            </a:lvl1pPr>
          </a:lstStyle>
          <a:p>
            <a:pPr lvl="0"/>
            <a:r>
              <a:rPr lang="en-US" smtClean="0"/>
              <a:t>Click to edit Master title style</a:t>
            </a:r>
            <a:endParaRPr lang="en-US" dirty="0"/>
          </a:p>
        </p:txBody>
      </p:sp>
      <p:sp>
        <p:nvSpPr>
          <p:cNvPr id="3" name="Content Placeholder 2"/>
          <p:cNvSpPr>
            <a:spLocks noGrp="1"/>
          </p:cNvSpPr>
          <p:nvPr>
            <p:ph idx="1"/>
          </p:nvPr>
        </p:nvSpPr>
        <p:spPr>
          <a:xfrm>
            <a:off x="74645" y="1156996"/>
            <a:ext cx="12117355" cy="5701004"/>
          </a:xfrm>
        </p:spPr>
        <p:txBody>
          <a:bodyPr>
            <a:normAutofit/>
          </a:bodyPr>
          <a:lstStyle>
            <a:lvl1pPr marL="739775" indent="-692150" algn="l" defTabSz="685800" rtl="0" eaLnBrk="1" latinLnBrk="0" hangingPunct="1">
              <a:lnSpc>
                <a:spcPct val="85000"/>
              </a:lnSpc>
              <a:spcBef>
                <a:spcPts val="0"/>
              </a:spcBef>
              <a:spcAft>
                <a:spcPts val="1200"/>
              </a:spcAft>
              <a:buFont typeface="Arial" panose="020B0604020202020204" pitchFamily="34" charset="0"/>
              <a:buNone/>
              <a:tabLst>
                <a:tab pos="1770063" algn="l"/>
              </a:tabLst>
              <a:defRPr lang="en-US" sz="4000" b="1" kern="1200" dirty="0" smtClean="0">
                <a:solidFill>
                  <a:schemeClr val="accent5">
                    <a:lumMod val="40000"/>
                    <a:lumOff val="60000"/>
                  </a:schemeClr>
                </a:solidFill>
                <a:effectLst>
                  <a:outerShdw blurRad="38100" dist="38100" dir="2700000" algn="tl">
                    <a:srgbClr val="000000">
                      <a:alpha val="43137"/>
                    </a:srgbClr>
                  </a:outerShdw>
                </a:effectLst>
                <a:latin typeface="+mn-lt"/>
                <a:ea typeface="+mn-ea"/>
                <a:cs typeface="+mn-cs"/>
              </a:defRPr>
            </a:lvl1pPr>
            <a:lvl2pPr marL="457200" indent="0" algn="l" defTabSz="685800" rtl="0" eaLnBrk="1" latinLnBrk="0" hangingPunct="1">
              <a:lnSpc>
                <a:spcPct val="85000"/>
              </a:lnSpc>
              <a:spcBef>
                <a:spcPts val="0"/>
              </a:spcBef>
              <a:spcAft>
                <a:spcPts val="600"/>
              </a:spcAft>
              <a:buFont typeface="Arial" panose="020B0604020202020204" pitchFamily="34" charset="0"/>
              <a:buNone/>
              <a:defRPr lang="en-US" sz="3600" b="1" i="1" kern="1200" dirty="0" smtClean="0">
                <a:solidFill>
                  <a:schemeClr val="tx1"/>
                </a:solidFill>
                <a:effectLst>
                  <a:outerShdw blurRad="38100" dist="38100" dir="2700000" algn="tl">
                    <a:srgbClr val="000000">
                      <a:alpha val="43137"/>
                    </a:srgbClr>
                  </a:outerShdw>
                </a:effectLst>
                <a:latin typeface="+mn-lt"/>
                <a:ea typeface="+mn-ea"/>
                <a:cs typeface="+mn-cs"/>
              </a:defRPr>
            </a:lvl2pPr>
            <a:lvl3pPr marL="625475" indent="0" algn="l" defTabSz="685800" rtl="0" eaLnBrk="1" latinLnBrk="0" hangingPunct="1">
              <a:lnSpc>
                <a:spcPct val="80000"/>
              </a:lnSpc>
              <a:spcBef>
                <a:spcPts val="0"/>
              </a:spcBef>
              <a:buFont typeface="Arial" panose="020B0604020202020204" pitchFamily="34" charset="0"/>
              <a:buNone/>
              <a:defRPr lang="en-US" sz="3600" b="1" i="1" kern="1200" dirty="0" smtClean="0">
                <a:solidFill>
                  <a:schemeClr val="bg1"/>
                </a:solidFill>
                <a:effectLst>
                  <a:outerShdw blurRad="38100" dist="38100" dir="2700000" algn="tl">
                    <a:srgbClr val="000000">
                      <a:alpha val="43137"/>
                    </a:srgbClr>
                  </a:outerShdw>
                </a:effectLst>
                <a:latin typeface="+mn-lt"/>
                <a:ea typeface="+mn-ea"/>
                <a:cs typeface="+mn-cs"/>
              </a:defRPr>
            </a:lvl3pPr>
            <a:lvl4pPr indent="0" algn="l" defTabSz="685800" rtl="0" eaLnBrk="1" latinLnBrk="0" hangingPunct="1">
              <a:lnSpc>
                <a:spcPct val="90000"/>
              </a:lnSpc>
              <a:buFont typeface="Arial" panose="020B0604020202020204" pitchFamily="34" charset="0"/>
              <a:buNone/>
              <a:defRPr lang="en-US" sz="3200" b="1" kern="1200" dirty="0" smtClean="0">
                <a:solidFill>
                  <a:schemeClr val="bg1"/>
                </a:solidFill>
                <a:effectLst>
                  <a:outerShdw blurRad="38100" dist="38100" dir="2700000" algn="tl">
                    <a:srgbClr val="000000">
                      <a:alpha val="43137"/>
                    </a:srgbClr>
                  </a:outerShdw>
                </a:effectLst>
                <a:latin typeface="+mn-lt"/>
                <a:ea typeface="+mn-ea"/>
                <a:cs typeface="+mn-cs"/>
              </a:defRPr>
            </a:lvl4pPr>
            <a:lvl5pPr indent="0" algn="l" defTabSz="685800" rtl="0" eaLnBrk="1" latinLnBrk="0" hangingPunct="1">
              <a:lnSpc>
                <a:spcPct val="90000"/>
              </a:lnSpc>
              <a:buFont typeface="Arial" panose="020B0604020202020204" pitchFamily="34" charset="0"/>
              <a:buNone/>
              <a:defRPr lang="en-US" sz="3200" b="1" kern="1200" dirty="0">
                <a:solidFill>
                  <a:schemeClr val="bg1"/>
                </a:solidFill>
                <a:effectLst>
                  <a:outerShdw blurRad="38100" dist="38100" dir="2700000" algn="tl">
                    <a:srgbClr val="000000">
                      <a:alpha val="43137"/>
                    </a:srgbClr>
                  </a:outerShdw>
                </a:effectLst>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5"/>
          <p:cNvSpPr>
            <a:spLocks noGrp="1"/>
          </p:cNvSpPr>
          <p:nvPr>
            <p:ph type="body" sz="quarter" idx="11"/>
          </p:nvPr>
        </p:nvSpPr>
        <p:spPr>
          <a:xfrm>
            <a:off x="0" y="5499848"/>
            <a:ext cx="12192000" cy="1358152"/>
          </a:xfrm>
          <a:gradFill flip="none" rotWithShape="1">
            <a:gsLst>
              <a:gs pos="0">
                <a:schemeClr val="accent5">
                  <a:lumMod val="40000"/>
                  <a:lumOff val="60000"/>
                </a:schemeClr>
              </a:gs>
              <a:gs pos="100000">
                <a:schemeClr val="accent5">
                  <a:lumMod val="20000"/>
                  <a:lumOff val="80000"/>
                </a:schemeClr>
              </a:gs>
            </a:gsLst>
            <a:lin ang="5400000" scaled="1"/>
            <a:tileRect/>
          </a:gradFill>
        </p:spPr>
        <p:txBody>
          <a:bodyPr anchor="b">
            <a:noAutofit/>
          </a:bodyPr>
          <a:lstStyle>
            <a:lvl1pPr>
              <a:defRPr sz="3200" b="1">
                <a:solidFill>
                  <a:schemeClr val="accent6">
                    <a:lumMod val="50000"/>
                  </a:schemeClr>
                </a:solidFill>
                <a:effectLst>
                  <a:outerShdw blurRad="38100" dist="38100" dir="2700000" algn="tl">
                    <a:srgbClr val="000000">
                      <a:alpha val="43137"/>
                    </a:srgbClr>
                  </a:outerShdw>
                </a:effectLst>
              </a:defRPr>
            </a:lvl1pPr>
          </a:lstStyle>
          <a:p>
            <a:pPr lvl="0"/>
            <a:r>
              <a:rPr lang="en-US" smtClean="0"/>
              <a:t>Click to edit Master text styles</a:t>
            </a:r>
          </a:p>
        </p:txBody>
      </p:sp>
    </p:spTree>
    <p:extLst>
      <p:ext uri="{BB962C8B-B14F-4D97-AF65-F5344CB8AC3E}">
        <p14:creationId xmlns:p14="http://schemas.microsoft.com/office/powerpoint/2010/main" val="1544639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Custom Layout">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4147"/>
            <a:ext cx="12192000" cy="952837"/>
          </a:xfrm>
        </p:spPr>
        <p:txBody>
          <a:bodyPr/>
          <a:lstStyle>
            <a:lvl1pPr>
              <a:defRPr sz="3600">
                <a:solidFill>
                  <a:schemeClr val="bg1"/>
                </a:solidFill>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147955" y="948690"/>
            <a:ext cx="11894820" cy="5044123"/>
          </a:xfrm>
        </p:spPr>
        <p:txBody>
          <a:bodyPr>
            <a:normAutofit/>
          </a:bodyPr>
          <a:lstStyle>
            <a:lvl1pPr>
              <a:lnSpc>
                <a:spcPct val="85000"/>
              </a:lnSpc>
              <a:spcBef>
                <a:spcPts val="0"/>
              </a:spcBef>
              <a:spcAft>
                <a:spcPts val="1200"/>
              </a:spcAft>
              <a:defRPr sz="3200" b="1">
                <a:solidFill>
                  <a:schemeClr val="tx1"/>
                </a:solidFill>
                <a:effectLst>
                  <a:outerShdw blurRad="38100" dist="38100" dir="2700000" algn="tl">
                    <a:srgbClr val="000000">
                      <a:alpha val="43137"/>
                    </a:srgbClr>
                  </a:outerShdw>
                </a:effectLst>
              </a:defRPr>
            </a:lvl1pPr>
            <a:lvl2pPr>
              <a:defRPr sz="2800" b="1">
                <a:solidFill>
                  <a:schemeClr val="tx1"/>
                </a:solidFill>
                <a:effectLst>
                  <a:outerShdw blurRad="38100" dist="38100" dir="2700000" algn="tl">
                    <a:srgbClr val="000000">
                      <a:alpha val="43137"/>
                    </a:srgbClr>
                  </a:outerShdw>
                </a:effectLst>
              </a:defRPr>
            </a:lvl2pPr>
            <a:lvl3pPr>
              <a:defRPr sz="2400" b="1">
                <a:solidFill>
                  <a:schemeClr val="tx1"/>
                </a:solidFill>
                <a:effectLst>
                  <a:outerShdw blurRad="38100" dist="38100" dir="2700000" algn="tl">
                    <a:srgbClr val="000000">
                      <a:alpha val="43137"/>
                    </a:srgbClr>
                  </a:outerShdw>
                </a:effectLst>
              </a:defRPr>
            </a:lvl3pPr>
            <a:lvl4pPr>
              <a:defRPr sz="1800" b="1">
                <a:solidFill>
                  <a:schemeClr val="tx1"/>
                </a:solidFill>
                <a:effectLst>
                  <a:outerShdw blurRad="38100" dist="38100" dir="2700000" algn="tl">
                    <a:srgbClr val="000000">
                      <a:alpha val="43137"/>
                    </a:srgbClr>
                  </a:outerShdw>
                </a:effectLst>
              </a:defRPr>
            </a:lvl4pPr>
            <a:lvl5pPr>
              <a:defRPr sz="1800" b="1">
                <a:solidFill>
                  <a:schemeClr val="tx1"/>
                </a:solidFill>
                <a:effectLst>
                  <a:outerShdw blurRad="38100" dist="38100" dir="2700000" algn="tl">
                    <a:srgbClr val="000000">
                      <a:alpha val="43137"/>
                    </a:srgbClr>
                  </a:outerShdw>
                </a:effect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5"/>
          <p:cNvSpPr>
            <a:spLocks noGrp="1"/>
          </p:cNvSpPr>
          <p:nvPr>
            <p:ph type="body" sz="quarter" idx="11"/>
          </p:nvPr>
        </p:nvSpPr>
        <p:spPr>
          <a:xfrm>
            <a:off x="0" y="6322469"/>
            <a:ext cx="12192000" cy="535531"/>
          </a:xfrm>
        </p:spPr>
        <p:txBody>
          <a:bodyPr anchor="b">
            <a:spAutoFit/>
          </a:bodyPr>
          <a:lstStyle>
            <a:lvl1pPr>
              <a:defRPr sz="3200" b="1">
                <a:solidFill>
                  <a:schemeClr val="accent2">
                    <a:lumMod val="40000"/>
                    <a:lumOff val="60000"/>
                  </a:schemeClr>
                </a:solidFill>
                <a:effectLst>
                  <a:outerShdw blurRad="38100" dist="38100" dir="2700000" algn="tl">
                    <a:srgbClr val="000000">
                      <a:alpha val="43137"/>
                    </a:srgbClr>
                  </a:outerShdw>
                </a:effectLst>
              </a:defRPr>
            </a:lvl1pPr>
          </a:lstStyle>
          <a:p>
            <a:pPr lvl="0"/>
            <a:r>
              <a:rPr lang="en-US" smtClean="0"/>
              <a:t>Click to edit Master text styles</a:t>
            </a:r>
          </a:p>
        </p:txBody>
      </p:sp>
    </p:spTree>
    <p:extLst>
      <p:ext uri="{BB962C8B-B14F-4D97-AF65-F5344CB8AC3E}">
        <p14:creationId xmlns:p14="http://schemas.microsoft.com/office/powerpoint/2010/main" val="1300630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4148"/>
            <a:ext cx="12192000" cy="1325563"/>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0" y="1344620"/>
            <a:ext cx="12192000" cy="488912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91272637"/>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Lst>
  <p:timing>
    <p:tnLst>
      <p:par>
        <p:cTn id="1" dur="indefinite" restart="never" nodeType="tmRoot"/>
      </p:par>
    </p:tnLst>
  </p:timing>
  <p:txStyles>
    <p:titleStyle>
      <a:lvl1pPr algn="l" defTabSz="514350" rtl="0" eaLnBrk="1" latinLnBrk="0" hangingPunct="1">
        <a:lnSpc>
          <a:spcPct val="90000"/>
        </a:lnSpc>
        <a:spcBef>
          <a:spcPct val="0"/>
        </a:spcBef>
        <a:buNone/>
        <a:defRPr sz="3375" b="1" kern="1200">
          <a:solidFill>
            <a:schemeClr val="bg1"/>
          </a:solidFill>
          <a:effectLst>
            <a:outerShdw blurRad="38100" dist="38100" dir="2700000" algn="tl">
              <a:srgbClr val="000000">
                <a:alpha val="43137"/>
              </a:srgbClr>
            </a:outerShdw>
          </a:effectLst>
          <a:latin typeface="+mn-lt"/>
          <a:ea typeface="+mj-ea"/>
          <a:cs typeface="+mj-cs"/>
        </a:defRPr>
      </a:lvl1pPr>
    </p:titleStyle>
    <p:bodyStyle>
      <a:lvl1pPr marL="0" indent="0" algn="l" defTabSz="514350" rtl="0" eaLnBrk="1" latinLnBrk="0" hangingPunct="1">
        <a:lnSpc>
          <a:spcPct val="90000"/>
        </a:lnSpc>
        <a:spcBef>
          <a:spcPts val="563"/>
        </a:spcBef>
        <a:buFont typeface="Arial" panose="020B0604020202020204" pitchFamily="34" charset="0"/>
        <a:buNone/>
        <a:defRPr sz="3200" b="1" kern="1200">
          <a:solidFill>
            <a:schemeClr val="tx1"/>
          </a:solidFill>
          <a:latin typeface="+mn-lt"/>
          <a:ea typeface="+mn-ea"/>
          <a:cs typeface="+mn-cs"/>
        </a:defRPr>
      </a:lvl1pPr>
      <a:lvl2pPr marL="257175" indent="0" algn="l" defTabSz="514350" rtl="0" eaLnBrk="1" latinLnBrk="0" hangingPunct="1">
        <a:lnSpc>
          <a:spcPct val="90000"/>
        </a:lnSpc>
        <a:spcBef>
          <a:spcPts val="281"/>
        </a:spcBef>
        <a:buFont typeface="Arial" panose="020B0604020202020204" pitchFamily="34" charset="0"/>
        <a:buNone/>
        <a:defRPr sz="2800" b="1" kern="1200">
          <a:solidFill>
            <a:schemeClr val="tx1"/>
          </a:solidFill>
          <a:latin typeface="+mn-lt"/>
          <a:ea typeface="+mn-ea"/>
          <a:cs typeface="+mn-cs"/>
        </a:defRPr>
      </a:lvl2pPr>
      <a:lvl3pPr marL="514350" indent="0" algn="l" defTabSz="514350" rtl="0" eaLnBrk="1" latinLnBrk="0" hangingPunct="1">
        <a:lnSpc>
          <a:spcPct val="90000"/>
        </a:lnSpc>
        <a:spcBef>
          <a:spcPts val="281"/>
        </a:spcBef>
        <a:buFont typeface="Arial" panose="020B0604020202020204" pitchFamily="34" charset="0"/>
        <a:buNone/>
        <a:defRPr sz="2400" b="1" kern="1200">
          <a:solidFill>
            <a:schemeClr val="tx1"/>
          </a:solidFill>
          <a:latin typeface="+mn-lt"/>
          <a:ea typeface="+mn-ea"/>
          <a:cs typeface="+mn-cs"/>
        </a:defRPr>
      </a:lvl3pPr>
      <a:lvl4pPr marL="771525" indent="0" algn="l" defTabSz="514350" rtl="0" eaLnBrk="1" latinLnBrk="0" hangingPunct="1">
        <a:lnSpc>
          <a:spcPct val="90000"/>
        </a:lnSpc>
        <a:spcBef>
          <a:spcPts val="281"/>
        </a:spcBef>
        <a:buFont typeface="Arial" panose="020B0604020202020204" pitchFamily="34" charset="0"/>
        <a:buNone/>
        <a:defRPr sz="1800" b="1" kern="1200">
          <a:solidFill>
            <a:schemeClr val="tx1"/>
          </a:solidFill>
          <a:latin typeface="+mn-lt"/>
          <a:ea typeface="+mn-ea"/>
          <a:cs typeface="+mn-cs"/>
        </a:defRPr>
      </a:lvl4pPr>
      <a:lvl5pPr marL="1028700" indent="0" algn="l" defTabSz="514350" rtl="0" eaLnBrk="1" latinLnBrk="0" hangingPunct="1">
        <a:lnSpc>
          <a:spcPct val="90000"/>
        </a:lnSpc>
        <a:spcBef>
          <a:spcPts val="281"/>
        </a:spcBef>
        <a:buFont typeface="Arial" panose="020B0604020202020204" pitchFamily="34" charset="0"/>
        <a:buNone/>
        <a:defRPr sz="1800" b="1"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808915"/>
            <a:ext cx="12192001" cy="1049085"/>
          </a:xfrm>
          <a:solidFill>
            <a:srgbClr val="C0BBA6">
              <a:alpha val="30000"/>
            </a:srgbClr>
          </a:solidFill>
        </p:spPr>
        <p:txBody>
          <a:bodyPr/>
          <a:lstStyle/>
          <a:p>
            <a:r>
              <a:rPr lang="en-US" sz="8800" dirty="0"/>
              <a:t>His Cause and Effect</a:t>
            </a:r>
            <a:endParaRPr lang="en-US" sz="9600" dirty="0">
              <a:solidFill>
                <a:srgbClr val="FFDDDC"/>
              </a:solidFill>
            </a:endParaRPr>
          </a:p>
        </p:txBody>
      </p:sp>
      <p:sp>
        <p:nvSpPr>
          <p:cNvPr id="3" name="Subtitle 2"/>
          <p:cNvSpPr>
            <a:spLocks noGrp="1"/>
          </p:cNvSpPr>
          <p:nvPr>
            <p:ph type="subTitle" idx="1"/>
          </p:nvPr>
        </p:nvSpPr>
        <p:spPr/>
        <p:txBody>
          <a:bodyPr/>
          <a:lstStyle/>
          <a:p>
            <a:pPr lvl="0"/>
            <a:r>
              <a:rPr lang="en-US" dirty="0" smtClean="0"/>
              <a:t>03-22-26</a:t>
            </a:r>
          </a:p>
        </p:txBody>
      </p:sp>
    </p:spTree>
    <p:extLst>
      <p:ext uri="{BB962C8B-B14F-4D97-AF65-F5344CB8AC3E}">
        <p14:creationId xmlns:p14="http://schemas.microsoft.com/office/powerpoint/2010/main" val="4272297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Luke 4:16-21 </a:t>
            </a:r>
            <a:r>
              <a:rPr lang="en-US" baseline="30000" dirty="0" smtClean="0"/>
              <a:t>NLT </a:t>
            </a:r>
            <a:endParaRPr lang="en-US" baseline="30000" dirty="0"/>
          </a:p>
        </p:txBody>
      </p:sp>
      <p:sp>
        <p:nvSpPr>
          <p:cNvPr id="3" name="Content Placeholder 2"/>
          <p:cNvSpPr>
            <a:spLocks noGrp="1"/>
          </p:cNvSpPr>
          <p:nvPr>
            <p:ph idx="1"/>
          </p:nvPr>
        </p:nvSpPr>
        <p:spPr>
          <a:xfrm>
            <a:off x="62203" y="834501"/>
            <a:ext cx="11334803" cy="6023499"/>
          </a:xfrm>
        </p:spPr>
        <p:txBody>
          <a:bodyPr>
            <a:normAutofit/>
          </a:bodyPr>
          <a:lstStyle/>
          <a:p>
            <a:pPr lvl="1"/>
            <a:r>
              <a:rPr lang="en-US" sz="3800" i="1" baseline="30000" dirty="0" smtClean="0"/>
              <a:t>16</a:t>
            </a:r>
            <a:r>
              <a:rPr lang="en-US" sz="3800" i="1" dirty="0" smtClean="0"/>
              <a:t>When he came to the village of Nazareth, his boyhood home, he went as usual to the synagogue on the Sabbath and stood up to read the Scriptures. </a:t>
            </a:r>
            <a:r>
              <a:rPr lang="en-US" sz="3800" i="1" baseline="30000" dirty="0" smtClean="0"/>
              <a:t>17</a:t>
            </a:r>
            <a:r>
              <a:rPr lang="en-US" sz="3800" i="1" dirty="0" smtClean="0"/>
              <a:t>The scroll of Isaiah the prophet was handed to him. He unrolled the scroll and found the place where this was written:  </a:t>
            </a:r>
            <a:r>
              <a:rPr lang="en-US" sz="3800" i="1" baseline="30000" dirty="0" smtClean="0"/>
              <a:t>18</a:t>
            </a:r>
            <a:r>
              <a:rPr lang="en-US" sz="3800" i="1" dirty="0" smtClean="0"/>
              <a:t>“The Spirit of the Lord is upon me, for he has anointed me to bring Good News to the poor.  He has sent me to proclaim that captives will be released, that the blind will see, that the oppressed will be set free, </a:t>
            </a:r>
            <a:r>
              <a:rPr lang="en-US" sz="3800" i="1" baseline="30000" dirty="0" smtClean="0"/>
              <a:t>19</a:t>
            </a:r>
            <a:r>
              <a:rPr lang="en-US" sz="3800" i="1" dirty="0" smtClean="0"/>
              <a:t>and that the time of the Lord’s favor has come.”</a:t>
            </a:r>
          </a:p>
        </p:txBody>
      </p:sp>
    </p:spTree>
    <p:extLst>
      <p:ext uri="{BB962C8B-B14F-4D97-AF65-F5344CB8AC3E}">
        <p14:creationId xmlns:p14="http://schemas.microsoft.com/office/powerpoint/2010/main" val="1439794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Luke 4:16-21 </a:t>
            </a:r>
            <a:r>
              <a:rPr lang="en-US" baseline="30000" dirty="0" smtClean="0"/>
              <a:t>NLT </a:t>
            </a:r>
            <a:endParaRPr lang="en-US" baseline="30000" dirty="0"/>
          </a:p>
        </p:txBody>
      </p:sp>
      <p:sp>
        <p:nvSpPr>
          <p:cNvPr id="3" name="Content Placeholder 2"/>
          <p:cNvSpPr>
            <a:spLocks noGrp="1"/>
          </p:cNvSpPr>
          <p:nvPr>
            <p:ph idx="1"/>
          </p:nvPr>
        </p:nvSpPr>
        <p:spPr>
          <a:xfrm>
            <a:off x="62203" y="834501"/>
            <a:ext cx="11806143" cy="6023499"/>
          </a:xfrm>
        </p:spPr>
        <p:txBody>
          <a:bodyPr>
            <a:normAutofit/>
          </a:bodyPr>
          <a:lstStyle/>
          <a:p>
            <a:pPr lvl="1"/>
            <a:r>
              <a:rPr lang="en-US" sz="3800" i="1" baseline="30000" dirty="0" smtClean="0"/>
              <a:t>20</a:t>
            </a:r>
            <a:r>
              <a:rPr lang="en-US" sz="3800" i="1" dirty="0" smtClean="0"/>
              <a:t>He rolled up the scroll, handed it back to the attendant, and sat down. All eyes in the synagogue looked at him intently. </a:t>
            </a:r>
            <a:r>
              <a:rPr lang="en-US" sz="3800" i="1" baseline="30000" dirty="0" smtClean="0"/>
              <a:t>21</a:t>
            </a:r>
            <a:r>
              <a:rPr lang="en-US" sz="3800" i="1" dirty="0" smtClean="0"/>
              <a:t>Then he began to speak to them. “The Scripture you’ve just heard has been fulfilled this very day!”</a:t>
            </a:r>
          </a:p>
          <a:p>
            <a:pPr marL="1141413"/>
            <a:r>
              <a:rPr lang="en-US" sz="4000" dirty="0" smtClean="0">
                <a:solidFill>
                  <a:schemeClr val="accent5"/>
                </a:solidFill>
              </a:rPr>
              <a:t>	</a:t>
            </a:r>
            <a:r>
              <a:rPr lang="en-US" sz="4000" dirty="0" smtClean="0">
                <a:solidFill>
                  <a:schemeClr val="accent2">
                    <a:lumMod val="75000"/>
                  </a:schemeClr>
                </a:solidFill>
              </a:rPr>
              <a:t>Jesus </a:t>
            </a:r>
            <a:r>
              <a:rPr lang="en-US" sz="4000" dirty="0">
                <a:solidFill>
                  <a:schemeClr val="accent2">
                    <a:lumMod val="75000"/>
                  </a:schemeClr>
                </a:solidFill>
              </a:rPr>
              <a:t>Publicly Declared His “Cause”</a:t>
            </a:r>
          </a:p>
          <a:p>
            <a:pPr marL="1885950" lvl="2">
              <a:tabLst>
                <a:tab pos="2573338" algn="l"/>
              </a:tabLst>
            </a:pPr>
            <a:r>
              <a:rPr lang="en-US" sz="3800" i="0" dirty="0" smtClean="0">
                <a:solidFill>
                  <a:schemeClr val="accent5"/>
                </a:solidFill>
              </a:rPr>
              <a:t>A</a:t>
            </a:r>
            <a:r>
              <a:rPr lang="en-US" sz="3800" i="0" dirty="0">
                <a:solidFill>
                  <a:schemeClr val="accent5"/>
                </a:solidFill>
              </a:rPr>
              <a:t>.	Good news to the poor</a:t>
            </a:r>
          </a:p>
          <a:p>
            <a:pPr marL="1885950" lvl="2">
              <a:tabLst>
                <a:tab pos="2573338" algn="l"/>
              </a:tabLst>
            </a:pPr>
            <a:r>
              <a:rPr lang="en-US" sz="3800" i="0" dirty="0" smtClean="0">
                <a:solidFill>
                  <a:schemeClr val="accent5"/>
                </a:solidFill>
              </a:rPr>
              <a:t>B</a:t>
            </a:r>
            <a:r>
              <a:rPr lang="en-US" sz="3800" i="0" dirty="0">
                <a:solidFill>
                  <a:schemeClr val="accent5"/>
                </a:solidFill>
              </a:rPr>
              <a:t>.	Release for the captive-prisoner</a:t>
            </a:r>
          </a:p>
          <a:p>
            <a:pPr marL="1885950" lvl="2">
              <a:tabLst>
                <a:tab pos="2573338" algn="l"/>
              </a:tabLst>
            </a:pPr>
            <a:r>
              <a:rPr lang="en-US" sz="3800" i="0" dirty="0" smtClean="0">
                <a:solidFill>
                  <a:schemeClr val="accent5"/>
                </a:solidFill>
              </a:rPr>
              <a:t>C</a:t>
            </a:r>
            <a:r>
              <a:rPr lang="en-US" sz="3800" i="0" dirty="0">
                <a:solidFill>
                  <a:schemeClr val="accent5"/>
                </a:solidFill>
              </a:rPr>
              <a:t>.	Open eyes for the blind</a:t>
            </a:r>
          </a:p>
          <a:p>
            <a:pPr marL="1885950" lvl="2">
              <a:tabLst>
                <a:tab pos="2573338" algn="l"/>
              </a:tabLst>
            </a:pPr>
            <a:r>
              <a:rPr lang="en-US" sz="3800" i="0" dirty="0" smtClean="0">
                <a:solidFill>
                  <a:schemeClr val="accent5"/>
                </a:solidFill>
              </a:rPr>
              <a:t>D</a:t>
            </a:r>
            <a:r>
              <a:rPr lang="en-US" sz="3800" i="0" dirty="0">
                <a:solidFill>
                  <a:schemeClr val="accent5"/>
                </a:solidFill>
              </a:rPr>
              <a:t>.	Freedom to the oppressed</a:t>
            </a:r>
          </a:p>
          <a:p>
            <a:pPr lvl="1"/>
            <a:endParaRPr lang="en-US" dirty="0" smtClean="0"/>
          </a:p>
        </p:txBody>
      </p:sp>
    </p:spTree>
    <p:extLst>
      <p:ext uri="{BB962C8B-B14F-4D97-AF65-F5344CB8AC3E}">
        <p14:creationId xmlns:p14="http://schemas.microsoft.com/office/powerpoint/2010/main" val="1584339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Matthew 5:17-18 </a:t>
            </a:r>
            <a:r>
              <a:rPr lang="en-US" baseline="30000" dirty="0" smtClean="0"/>
              <a:t>NLT  </a:t>
            </a:r>
            <a:endParaRPr lang="en-US" baseline="30000" dirty="0"/>
          </a:p>
        </p:txBody>
      </p:sp>
      <p:sp>
        <p:nvSpPr>
          <p:cNvPr id="3" name="Content Placeholder 2"/>
          <p:cNvSpPr>
            <a:spLocks noGrp="1"/>
          </p:cNvSpPr>
          <p:nvPr>
            <p:ph idx="1"/>
          </p:nvPr>
        </p:nvSpPr>
        <p:spPr>
          <a:xfrm>
            <a:off x="62204" y="834501"/>
            <a:ext cx="11419644" cy="6023499"/>
          </a:xfrm>
        </p:spPr>
        <p:txBody>
          <a:bodyPr>
            <a:normAutofit/>
          </a:bodyPr>
          <a:lstStyle/>
          <a:p>
            <a:pPr lvl="1"/>
            <a:r>
              <a:rPr lang="en-US" sz="3800" i="1" baseline="30000" dirty="0" smtClean="0"/>
              <a:t>17</a:t>
            </a:r>
            <a:r>
              <a:rPr lang="en-US" sz="3800" i="1" dirty="0" smtClean="0"/>
              <a:t>“Don’t misunderstand why I have come. I did not come to abolish the law of Moses or the writings of the prophets. No, I came to accomplish their purpose. </a:t>
            </a:r>
            <a:r>
              <a:rPr lang="en-US" sz="3800" i="1" baseline="30000" dirty="0" smtClean="0"/>
              <a:t>18</a:t>
            </a:r>
            <a:r>
              <a:rPr lang="en-US" sz="3800" i="1" dirty="0" smtClean="0"/>
              <a:t>I tell you the truth, until heaven and earth disappear, not even the smallest detail of God’s law will disappear until its purpose is achieved.</a:t>
            </a:r>
          </a:p>
        </p:txBody>
      </p:sp>
    </p:spTree>
    <p:extLst>
      <p:ext uri="{BB962C8B-B14F-4D97-AF65-F5344CB8AC3E}">
        <p14:creationId xmlns:p14="http://schemas.microsoft.com/office/powerpoint/2010/main" val="1742388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2204" y="452"/>
            <a:ext cx="12129796" cy="1565701"/>
          </a:xfrm>
        </p:spPr>
        <p:txBody>
          <a:bodyPr/>
          <a:lstStyle/>
          <a:p>
            <a:pPr lvl="0" algn="ctr"/>
            <a:r>
              <a:rPr lang="en-US" sz="9600" dirty="0"/>
              <a:t>His Cause and Effect</a:t>
            </a:r>
          </a:p>
        </p:txBody>
      </p:sp>
      <p:sp>
        <p:nvSpPr>
          <p:cNvPr id="3" name="Content Placeholder 2"/>
          <p:cNvSpPr>
            <a:spLocks noGrp="1"/>
          </p:cNvSpPr>
          <p:nvPr>
            <p:ph idx="1"/>
          </p:nvPr>
        </p:nvSpPr>
        <p:spPr>
          <a:xfrm>
            <a:off x="943583" y="1566153"/>
            <a:ext cx="11176881" cy="5291847"/>
          </a:xfrm>
        </p:spPr>
        <p:txBody>
          <a:bodyPr>
            <a:normAutofit/>
          </a:bodyPr>
          <a:lstStyle/>
          <a:p>
            <a:pPr lvl="0"/>
            <a:r>
              <a:rPr lang="en-US" sz="5400" dirty="0" smtClean="0"/>
              <a:t>Jesus </a:t>
            </a:r>
            <a:r>
              <a:rPr lang="en-US" sz="5400" dirty="0"/>
              <a:t>Publicly Declared His “Cause”</a:t>
            </a:r>
            <a:endParaRPr lang="en-US" sz="5400" dirty="0" smtClean="0"/>
          </a:p>
          <a:p>
            <a:pPr marL="690563" lvl="1">
              <a:tabLst>
                <a:tab pos="1604963" algn="l"/>
              </a:tabLst>
            </a:pPr>
            <a:r>
              <a:rPr lang="en-US" sz="4800" dirty="0"/>
              <a:t>A.	Good news to the poor</a:t>
            </a:r>
          </a:p>
          <a:p>
            <a:pPr marL="690563" lvl="1">
              <a:tabLst>
                <a:tab pos="1604963" algn="l"/>
              </a:tabLst>
            </a:pPr>
            <a:r>
              <a:rPr lang="en-US" sz="4800" dirty="0"/>
              <a:t>B.	Release for the captive-prisoner</a:t>
            </a:r>
          </a:p>
          <a:p>
            <a:pPr marL="690563" lvl="1">
              <a:tabLst>
                <a:tab pos="1604963" algn="l"/>
              </a:tabLst>
            </a:pPr>
            <a:r>
              <a:rPr lang="en-US" sz="4800" dirty="0"/>
              <a:t>C.	Open eyes for the blind</a:t>
            </a:r>
          </a:p>
          <a:p>
            <a:pPr marL="690563" lvl="1">
              <a:tabLst>
                <a:tab pos="1604963" algn="l"/>
              </a:tabLst>
            </a:pPr>
            <a:r>
              <a:rPr lang="en-US" sz="4800" dirty="0"/>
              <a:t>D.	Freedom to the oppressed</a:t>
            </a:r>
          </a:p>
        </p:txBody>
      </p:sp>
    </p:spTree>
    <p:extLst>
      <p:ext uri="{BB962C8B-B14F-4D97-AF65-F5344CB8AC3E}">
        <p14:creationId xmlns:p14="http://schemas.microsoft.com/office/powerpoint/2010/main" val="2229186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2204" y="452"/>
            <a:ext cx="12129796" cy="1215505"/>
          </a:xfrm>
        </p:spPr>
        <p:txBody>
          <a:bodyPr/>
          <a:lstStyle/>
          <a:p>
            <a:r>
              <a:rPr lang="en-US" sz="7200" dirty="0" smtClean="0"/>
              <a:t>Testimonies</a:t>
            </a:r>
            <a:endParaRPr lang="en-US" sz="7200" dirty="0"/>
          </a:p>
        </p:txBody>
      </p:sp>
      <p:sp>
        <p:nvSpPr>
          <p:cNvPr id="3" name="Content Placeholder 2"/>
          <p:cNvSpPr>
            <a:spLocks noGrp="1"/>
          </p:cNvSpPr>
          <p:nvPr>
            <p:ph idx="1"/>
          </p:nvPr>
        </p:nvSpPr>
        <p:spPr>
          <a:xfrm>
            <a:off x="62203" y="1215957"/>
            <a:ext cx="12058261" cy="5642043"/>
          </a:xfrm>
        </p:spPr>
        <p:txBody>
          <a:bodyPr>
            <a:normAutofit/>
          </a:bodyPr>
          <a:lstStyle/>
          <a:p>
            <a:r>
              <a:rPr lang="en-US" sz="6000" dirty="0" smtClean="0"/>
              <a:t>The effect of Jesus on our lives</a:t>
            </a:r>
            <a:endParaRPr lang="en-US" sz="6000" dirty="0"/>
          </a:p>
        </p:txBody>
      </p:sp>
    </p:spTree>
    <p:extLst>
      <p:ext uri="{BB962C8B-B14F-4D97-AF65-F5344CB8AC3E}">
        <p14:creationId xmlns:p14="http://schemas.microsoft.com/office/powerpoint/2010/main" val="567608528"/>
      </p:ext>
    </p:extLst>
  </p:cSld>
  <p:clrMapOvr>
    <a:masterClrMapping/>
  </p:clrMapOvr>
  <p:timing>
    <p:tnLst>
      <p:par>
        <p:cTn id="1" dur="indefinite" restart="never" nodeType="tmRoot"/>
      </p:par>
    </p:tnLst>
  </p:timing>
</p:sld>
</file>

<file path=ppt/theme/theme1.xml><?xml version="1.0" encoding="utf-8"?>
<a:theme xmlns:a="http://schemas.openxmlformats.org/drawingml/2006/main" name="10_2303_Hungry">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B13F894-1035-4604-829C-713BF5712803}" vid="{E6107161-2565-4305-9839-C7B5C7A20E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2602_PureLove</Template>
  <TotalTime>5962</TotalTime>
  <Words>258</Words>
  <Application>Microsoft Office PowerPoint</Application>
  <PresentationFormat>Widescreen</PresentationFormat>
  <Paragraphs>21</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10_2303_Hungry</vt:lpstr>
      <vt:lpstr>His Cause and Effect</vt:lpstr>
      <vt:lpstr>Luke 4:16-21 NLT </vt:lpstr>
      <vt:lpstr>Luke 4:16-21 NLT </vt:lpstr>
      <vt:lpstr>Matthew 5:17-18 NLT  </vt:lpstr>
      <vt:lpstr>His Cause and Effect</vt:lpstr>
      <vt:lpstr>Testimonies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 Cause and Effect</dc:title>
  <dc:creator>Ron Proper</dc:creator>
  <cp:lastModifiedBy>Ron Proper</cp:lastModifiedBy>
  <cp:revision>98</cp:revision>
  <dcterms:created xsi:type="dcterms:W3CDTF">2026-01-20T23:29:33Z</dcterms:created>
  <dcterms:modified xsi:type="dcterms:W3CDTF">2026-03-18T19:32:48Z</dcterms:modified>
</cp:coreProperties>
</file>