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11"/>
  </p:notesMasterIdLst>
  <p:sldIdLst>
    <p:sldId id="256" r:id="rId2"/>
    <p:sldId id="257" r:id="rId3"/>
    <p:sldId id="258" r:id="rId4"/>
    <p:sldId id="261" r:id="rId5"/>
    <p:sldId id="259" r:id="rId6"/>
    <p:sldId id="262" r:id="rId7"/>
    <p:sldId id="260" r:id="rId8"/>
    <p:sldId id="263"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3500"/>
    <a:srgbClr val="B5B4A2"/>
    <a:srgbClr val="C0BBA6"/>
    <a:srgbClr val="FFDDDC"/>
    <a:srgbClr val="FEDD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73" autoAdjust="0"/>
  </p:normalViewPr>
  <p:slideViewPr>
    <p:cSldViewPr snapToGrid="0">
      <p:cViewPr varScale="1">
        <p:scale>
          <a:sx n="81" d="100"/>
          <a:sy n="81" d="100"/>
        </p:scale>
        <p:origin x="648" y="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EAA20-1384-4D4D-9AFF-3872A6EBD6E9}"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744D91-3E62-4E47-BBDC-EC5E34692CE9}" type="slidenum">
              <a:rPr lang="en-US" smtClean="0"/>
              <a:t>‹#›</a:t>
            </a:fld>
            <a:endParaRPr lang="en-US"/>
          </a:p>
        </p:txBody>
      </p:sp>
    </p:spTree>
    <p:extLst>
      <p:ext uri="{BB962C8B-B14F-4D97-AF65-F5344CB8AC3E}">
        <p14:creationId xmlns:p14="http://schemas.microsoft.com/office/powerpoint/2010/main" val="1583952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11303" y="5557784"/>
            <a:ext cx="10583917" cy="1300216"/>
          </a:xfrm>
          <a:noFill/>
        </p:spPr>
        <p:txBody>
          <a:bodyPr vert="horz" lIns="91440" tIns="45720" rIns="91440" bIns="45720" rtlCol="0" anchor="ctr">
            <a:noAutofit/>
          </a:bodyPr>
          <a:lstStyle>
            <a:lvl1pPr algn="ctr">
              <a:lnSpc>
                <a:spcPct val="80000"/>
              </a:lnSpc>
              <a:defRPr lang="en-US" sz="8000" b="1" dirty="0">
                <a:solidFill>
                  <a:schemeClr val="accent6">
                    <a:lumMod val="75000"/>
                  </a:schemeClr>
                </a:solidFill>
                <a:effectLst>
                  <a:outerShdw blurRad="38100" dist="38100" dir="2700000" algn="tl">
                    <a:srgbClr val="000000">
                      <a:alpha val="43137"/>
                    </a:srgbClr>
                  </a:outerShdw>
                </a:effectLst>
              </a:defRPr>
            </a:lvl1pPr>
          </a:lstStyle>
          <a:p>
            <a:pPr lvl="0" algn="ctr"/>
            <a:r>
              <a:rPr lang="en-US" smtClean="0"/>
              <a:t>Click to edit Master title style</a:t>
            </a:r>
            <a:endParaRPr lang="en-US" dirty="0"/>
          </a:p>
        </p:txBody>
      </p:sp>
      <p:sp>
        <p:nvSpPr>
          <p:cNvPr id="3" name="Subtitle 2"/>
          <p:cNvSpPr>
            <a:spLocks noGrp="1"/>
          </p:cNvSpPr>
          <p:nvPr>
            <p:ph type="subTitle" idx="1"/>
          </p:nvPr>
        </p:nvSpPr>
        <p:spPr>
          <a:xfrm>
            <a:off x="9122979" y="6101542"/>
            <a:ext cx="3069021" cy="756458"/>
          </a:xfrm>
        </p:spPr>
        <p:txBody>
          <a:bodyPr anchor="b">
            <a:noAutofit/>
          </a:bodyPr>
          <a:lstStyle>
            <a:lvl1pPr marL="0" indent="0" algn="r">
              <a:buNone/>
              <a:defRPr sz="2800" b="1">
                <a:solidFill>
                  <a:schemeClr val="tx1"/>
                </a:solidFill>
                <a:effectLst>
                  <a:outerShdw blurRad="38100" dist="38100" dir="2700000" algn="tl">
                    <a:srgbClr val="000000">
                      <a:alpha val="43137"/>
                    </a:srgbClr>
                  </a:outerShdw>
                </a:effectLst>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smtClean="0"/>
              <a:t>Click to edit Master subtitle style</a:t>
            </a:r>
            <a:endParaRPr lang="en-US" dirty="0"/>
          </a:p>
        </p:txBody>
      </p:sp>
    </p:spTree>
    <p:extLst>
      <p:ext uri="{BB962C8B-B14F-4D97-AF65-F5344CB8AC3E}">
        <p14:creationId xmlns:p14="http://schemas.microsoft.com/office/powerpoint/2010/main" val="192215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1295688"/>
          </a:xfrm>
        </p:spPr>
        <p:txBody>
          <a:bodyPr vert="horz" lIns="91440" tIns="45720" rIns="91440" bIns="45720" rtlCol="0" anchor="ctr">
            <a:noAutofit/>
          </a:bodyPr>
          <a:lstStyle>
            <a:lvl1pPr>
              <a:defRPr lang="en-US" sz="5400" dirty="0">
                <a:solidFill>
                  <a:schemeClr val="accent6">
                    <a:lumMod val="50000"/>
                  </a:schemeClr>
                </a:solidFill>
              </a:defRPr>
            </a:lvl1pPr>
          </a:lstStyle>
          <a:p>
            <a:pPr marL="914400" lvl="0" indent="-914400">
              <a:lnSpc>
                <a:spcPct val="80000"/>
              </a:lnSpc>
              <a:tabLst>
                <a:tab pos="914400" algn="l"/>
              </a:tabLst>
            </a:pPr>
            <a:r>
              <a:rPr lang="en-US" dirty="0" smtClean="0"/>
              <a:t>Click to edit Master title style</a:t>
            </a:r>
            <a:endParaRPr lang="en-US" dirty="0"/>
          </a:p>
        </p:txBody>
      </p:sp>
      <p:sp>
        <p:nvSpPr>
          <p:cNvPr id="3" name="Content Placeholder 2"/>
          <p:cNvSpPr>
            <a:spLocks noGrp="1"/>
          </p:cNvSpPr>
          <p:nvPr>
            <p:ph idx="1"/>
          </p:nvPr>
        </p:nvSpPr>
        <p:spPr>
          <a:xfrm>
            <a:off x="62203" y="1296140"/>
            <a:ext cx="12058261" cy="5561860"/>
          </a:xfrm>
        </p:spPr>
        <p:txBody>
          <a:bodyPr>
            <a:normAutofit/>
          </a:bodyPr>
          <a:lstStyle>
            <a:lvl1pPr marL="739775" indent="-692150" algn="l" defTabSz="685800" rtl="0" eaLnBrk="1" latinLnBrk="0" hangingPunct="1">
              <a:lnSpc>
                <a:spcPct val="85000"/>
              </a:lnSpc>
              <a:spcBef>
                <a:spcPts val="0"/>
              </a:spcBef>
              <a:spcAft>
                <a:spcPts val="600"/>
              </a:spcAft>
              <a:buFont typeface="Arial" panose="020B0604020202020204" pitchFamily="34" charset="0"/>
              <a:buNone/>
              <a:tabLst>
                <a:tab pos="1770063" algn="l"/>
              </a:tabLst>
              <a:defRPr lang="en-US" sz="3600" b="1" kern="1200" dirty="0" smtClean="0">
                <a:solidFill>
                  <a:schemeClr val="accent5"/>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0000"/>
              </a:lnSpc>
              <a:spcBef>
                <a:spcPts val="0"/>
              </a:spcBef>
              <a:spcAft>
                <a:spcPts val="600"/>
              </a:spcAft>
              <a:buFont typeface="Arial" panose="020B0604020202020204" pitchFamily="34" charset="0"/>
              <a:buNone/>
              <a:defRPr lang="en-US" sz="3600" b="1" i="0" kern="1200" dirty="0" smtClean="0">
                <a:solidFill>
                  <a:srgbClr val="463500"/>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75000"/>
              </a:lnSpc>
              <a:spcBef>
                <a:spcPts val="0"/>
              </a:spcBef>
              <a:buFont typeface="Arial" panose="020B0604020202020204" pitchFamily="34" charset="0"/>
              <a:buNone/>
              <a:defRPr lang="en-US" sz="3400" b="1" i="1" kern="1200" dirty="0" smtClean="0">
                <a:solidFill>
                  <a:schemeClr val="tx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4431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lternate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4645" y="-4149"/>
            <a:ext cx="9554547" cy="1161143"/>
          </a:xfrm>
        </p:spPr>
        <p:txBody>
          <a:bodyPr vert="horz" lIns="91440" tIns="45720" rIns="91440" bIns="45720" rtlCol="0" anchor="ctr">
            <a:noAutofit/>
          </a:bodyPr>
          <a:lstStyle>
            <a:lvl1pPr>
              <a:tabLst>
                <a:tab pos="800100" algn="l"/>
                <a:tab pos="6400800" algn="ctr"/>
                <a:tab pos="11718925" algn="r"/>
              </a:tabLst>
              <a:defRPr lang="en-US" sz="5400" dirty="0">
                <a:solidFill>
                  <a:schemeClr val="bg1"/>
                </a:solidFill>
                <a:effectLst>
                  <a:outerShdw blurRad="38100" dist="38100" dir="2700000" algn="tl">
                    <a:srgbClr val="000000">
                      <a:alpha val="43137"/>
                    </a:srgbClr>
                  </a:outerShdw>
                </a:effectLst>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74645" y="1156996"/>
            <a:ext cx="12117355" cy="5701004"/>
          </a:xfrm>
        </p:spPr>
        <p:txBody>
          <a:bodyPr>
            <a:normAutofit/>
          </a:bodyPr>
          <a:lstStyle>
            <a:lvl1pPr marL="739775" indent="-692150" algn="l" defTabSz="685800" rtl="0" eaLnBrk="1" latinLnBrk="0" hangingPunct="1">
              <a:lnSpc>
                <a:spcPct val="85000"/>
              </a:lnSpc>
              <a:spcBef>
                <a:spcPts val="0"/>
              </a:spcBef>
              <a:spcAft>
                <a:spcPts val="1200"/>
              </a:spcAft>
              <a:buFont typeface="Arial" panose="020B0604020202020204" pitchFamily="34" charset="0"/>
              <a:buNone/>
              <a:tabLst>
                <a:tab pos="1770063" algn="l"/>
              </a:tabLst>
              <a:defRPr lang="en-US" sz="4000" b="1" kern="1200" dirty="0" smtClean="0">
                <a:solidFill>
                  <a:schemeClr val="accent5">
                    <a:lumMod val="40000"/>
                    <a:lumOff val="60000"/>
                  </a:schemeClr>
                </a:solidFill>
                <a:effectLst>
                  <a:outerShdw blurRad="38100" dist="38100" dir="2700000" algn="tl">
                    <a:srgbClr val="000000">
                      <a:alpha val="43137"/>
                    </a:srgbClr>
                  </a:outerShdw>
                </a:effectLst>
                <a:latin typeface="+mn-lt"/>
                <a:ea typeface="+mn-ea"/>
                <a:cs typeface="+mn-cs"/>
              </a:defRPr>
            </a:lvl1pPr>
            <a:lvl2pPr marL="457200" indent="0" algn="l" defTabSz="685800" rtl="0" eaLnBrk="1" latinLnBrk="0" hangingPunct="1">
              <a:lnSpc>
                <a:spcPct val="85000"/>
              </a:lnSpc>
              <a:spcBef>
                <a:spcPts val="0"/>
              </a:spcBef>
              <a:spcAft>
                <a:spcPts val="600"/>
              </a:spcAft>
              <a:buFont typeface="Arial" panose="020B0604020202020204" pitchFamily="34" charset="0"/>
              <a:buNone/>
              <a:defRPr lang="en-US" sz="3600" b="1" i="1" kern="1200" dirty="0" smtClean="0">
                <a:solidFill>
                  <a:schemeClr val="tx1"/>
                </a:solidFill>
                <a:effectLst>
                  <a:outerShdw blurRad="38100" dist="38100" dir="2700000" algn="tl">
                    <a:srgbClr val="000000">
                      <a:alpha val="43137"/>
                    </a:srgbClr>
                  </a:outerShdw>
                </a:effectLst>
                <a:latin typeface="+mn-lt"/>
                <a:ea typeface="+mn-ea"/>
                <a:cs typeface="+mn-cs"/>
              </a:defRPr>
            </a:lvl2pPr>
            <a:lvl3pPr marL="625475" indent="0" algn="l" defTabSz="685800" rtl="0" eaLnBrk="1" latinLnBrk="0" hangingPunct="1">
              <a:lnSpc>
                <a:spcPct val="80000"/>
              </a:lnSpc>
              <a:spcBef>
                <a:spcPts val="0"/>
              </a:spcBef>
              <a:buFont typeface="Arial" panose="020B0604020202020204" pitchFamily="34" charset="0"/>
              <a:buNone/>
              <a:defRPr lang="en-US" sz="3600" b="1" i="1" kern="1200" dirty="0" smtClean="0">
                <a:solidFill>
                  <a:schemeClr val="bg1"/>
                </a:solidFill>
                <a:effectLst>
                  <a:outerShdw blurRad="38100" dist="38100" dir="2700000" algn="tl">
                    <a:srgbClr val="000000">
                      <a:alpha val="43137"/>
                    </a:srgbClr>
                  </a:outerShdw>
                </a:effectLst>
                <a:latin typeface="+mn-lt"/>
                <a:ea typeface="+mn-ea"/>
                <a:cs typeface="+mn-cs"/>
              </a:defRPr>
            </a:lvl3pPr>
            <a:lvl4pPr indent="0" algn="l" defTabSz="685800" rtl="0" eaLnBrk="1" latinLnBrk="0" hangingPunct="1">
              <a:lnSpc>
                <a:spcPct val="90000"/>
              </a:lnSpc>
              <a:buFont typeface="Arial" panose="020B0604020202020204" pitchFamily="34" charset="0"/>
              <a:buNone/>
              <a:defRPr lang="en-US" sz="3200" b="1" kern="1200" dirty="0" smtClean="0">
                <a:solidFill>
                  <a:schemeClr val="bg1"/>
                </a:solidFill>
                <a:effectLst>
                  <a:outerShdw blurRad="38100" dist="38100" dir="2700000" algn="tl">
                    <a:srgbClr val="000000">
                      <a:alpha val="43137"/>
                    </a:srgbClr>
                  </a:outerShdw>
                </a:effectLst>
                <a:latin typeface="+mn-lt"/>
                <a:ea typeface="+mn-ea"/>
                <a:cs typeface="+mn-cs"/>
              </a:defRPr>
            </a:lvl4pPr>
            <a:lvl5pPr indent="0" algn="l" defTabSz="685800" rtl="0" eaLnBrk="1" latinLnBrk="0" hangingPunct="1">
              <a:lnSpc>
                <a:spcPct val="90000"/>
              </a:lnSpc>
              <a:buFont typeface="Arial" panose="020B0604020202020204" pitchFamily="34" charset="0"/>
              <a:buNone/>
              <a:defRPr lang="en-US" sz="3200" b="1" kern="1200" dirty="0">
                <a:solidFill>
                  <a:schemeClr val="bg1"/>
                </a:solidFill>
                <a:effectLst>
                  <a:outerShdw blurRad="38100" dist="38100" dir="2700000" algn="tl">
                    <a:srgbClr val="000000">
                      <a:alpha val="43137"/>
                    </a:srgbClr>
                  </a:outerShdw>
                </a:effectLst>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5"/>
          <p:cNvSpPr>
            <a:spLocks noGrp="1"/>
          </p:cNvSpPr>
          <p:nvPr>
            <p:ph type="body" sz="quarter" idx="11"/>
          </p:nvPr>
        </p:nvSpPr>
        <p:spPr>
          <a:xfrm>
            <a:off x="0" y="5499848"/>
            <a:ext cx="12192000" cy="1358152"/>
          </a:xfrm>
          <a:gradFill flip="none" rotWithShape="1">
            <a:gsLst>
              <a:gs pos="0">
                <a:schemeClr val="accent5">
                  <a:lumMod val="40000"/>
                  <a:lumOff val="60000"/>
                </a:schemeClr>
              </a:gs>
              <a:gs pos="100000">
                <a:schemeClr val="accent5">
                  <a:lumMod val="20000"/>
                  <a:lumOff val="80000"/>
                </a:schemeClr>
              </a:gs>
            </a:gsLst>
            <a:lin ang="5400000" scaled="1"/>
            <a:tileRect/>
          </a:gradFill>
        </p:spPr>
        <p:txBody>
          <a:bodyPr anchor="b">
            <a:noAutofit/>
          </a:bodyPr>
          <a:lstStyle>
            <a:lvl1pPr>
              <a:defRPr sz="3200" b="1">
                <a:solidFill>
                  <a:schemeClr val="accent6">
                    <a:lumMod val="5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544639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4147"/>
            <a:ext cx="12192000" cy="952837"/>
          </a:xfrm>
        </p:spPr>
        <p:txBody>
          <a:bodyPr/>
          <a:lstStyle>
            <a:lvl1pPr>
              <a:defRPr sz="3600">
                <a:solidFill>
                  <a:schemeClr val="bg1"/>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47955" y="948690"/>
            <a:ext cx="11894820" cy="5044123"/>
          </a:xfrm>
        </p:spPr>
        <p:txBody>
          <a:bodyPr>
            <a:normAutofit/>
          </a:bodyPr>
          <a:lstStyle>
            <a:lvl1pPr>
              <a:lnSpc>
                <a:spcPct val="85000"/>
              </a:lnSpc>
              <a:spcBef>
                <a:spcPts val="0"/>
              </a:spcBef>
              <a:spcAft>
                <a:spcPts val="1200"/>
              </a:spcAft>
              <a:defRPr sz="3200" b="1">
                <a:solidFill>
                  <a:schemeClr val="tx1"/>
                </a:solidFill>
                <a:effectLst>
                  <a:outerShdw blurRad="38100" dist="38100" dir="2700000" algn="tl">
                    <a:srgbClr val="000000">
                      <a:alpha val="43137"/>
                    </a:srgbClr>
                  </a:outerShdw>
                </a:effectLst>
              </a:defRPr>
            </a:lvl1pPr>
            <a:lvl2pPr>
              <a:defRPr sz="2800" b="1">
                <a:solidFill>
                  <a:schemeClr val="tx1"/>
                </a:solidFill>
                <a:effectLst>
                  <a:outerShdw blurRad="38100" dist="38100" dir="2700000" algn="tl">
                    <a:srgbClr val="000000">
                      <a:alpha val="43137"/>
                    </a:srgbClr>
                  </a:outerShdw>
                </a:effectLst>
              </a:defRPr>
            </a:lvl2pPr>
            <a:lvl3pPr>
              <a:defRPr sz="2400" b="1">
                <a:solidFill>
                  <a:schemeClr val="tx1"/>
                </a:solidFill>
                <a:effectLst>
                  <a:outerShdw blurRad="38100" dist="38100" dir="2700000" algn="tl">
                    <a:srgbClr val="000000">
                      <a:alpha val="43137"/>
                    </a:srgbClr>
                  </a:outerShdw>
                </a:effectLst>
              </a:defRPr>
            </a:lvl3pPr>
            <a:lvl4pPr>
              <a:defRPr sz="1800" b="1">
                <a:solidFill>
                  <a:schemeClr val="tx1"/>
                </a:solidFill>
                <a:effectLst>
                  <a:outerShdw blurRad="38100" dist="38100" dir="2700000" algn="tl">
                    <a:srgbClr val="000000">
                      <a:alpha val="43137"/>
                    </a:srgbClr>
                  </a:outerShdw>
                </a:effectLst>
              </a:defRPr>
            </a:lvl4pPr>
            <a:lvl5pPr>
              <a:defRPr sz="1800" b="1">
                <a:solidFill>
                  <a:schemeClr val="tx1"/>
                </a:solidFill>
                <a:effectLst>
                  <a:outerShdw blurRad="38100" dist="38100" dir="2700000" algn="tl">
                    <a:srgbClr val="000000">
                      <a:alpha val="43137"/>
                    </a:srgbClr>
                  </a:outerShdw>
                </a:effect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ext Placeholder 5"/>
          <p:cNvSpPr>
            <a:spLocks noGrp="1"/>
          </p:cNvSpPr>
          <p:nvPr>
            <p:ph type="body" sz="quarter" idx="11"/>
          </p:nvPr>
        </p:nvSpPr>
        <p:spPr>
          <a:xfrm>
            <a:off x="0" y="6322469"/>
            <a:ext cx="12192000" cy="535531"/>
          </a:xfrm>
        </p:spPr>
        <p:txBody>
          <a:bodyPr anchor="b">
            <a:spAutoFit/>
          </a:bodyPr>
          <a:lstStyle>
            <a:lvl1pPr>
              <a:defRPr sz="3200" b="1">
                <a:solidFill>
                  <a:schemeClr val="accent2">
                    <a:lumMod val="40000"/>
                    <a:lumOff val="60000"/>
                  </a:schemeClr>
                </a:solidFill>
                <a:effectLst>
                  <a:outerShdw blurRad="38100" dist="38100" dir="2700000" algn="tl">
                    <a:srgbClr val="000000">
                      <a:alpha val="43137"/>
                    </a:srgbClr>
                  </a:outerShdw>
                </a:effectLst>
              </a:defRPr>
            </a:lvl1pPr>
          </a:lstStyle>
          <a:p>
            <a:pPr lvl="0"/>
            <a:r>
              <a:rPr lang="en-US" smtClean="0"/>
              <a:t>Click to edit Master text styles</a:t>
            </a:r>
          </a:p>
        </p:txBody>
      </p:sp>
    </p:spTree>
    <p:extLst>
      <p:ext uri="{BB962C8B-B14F-4D97-AF65-F5344CB8AC3E}">
        <p14:creationId xmlns:p14="http://schemas.microsoft.com/office/powerpoint/2010/main" val="1300630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4148"/>
            <a:ext cx="12192000" cy="132556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0" y="1344620"/>
            <a:ext cx="12192000" cy="488912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29127263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Lst>
  <p:timing>
    <p:tnLst>
      <p:par>
        <p:cTn id="1" dur="indefinite" restart="never" nodeType="tmRoot"/>
      </p:par>
    </p:tnLst>
  </p:timing>
  <p:txStyles>
    <p:titleStyle>
      <a:lvl1pPr algn="l" defTabSz="514350" rtl="0" eaLnBrk="1" latinLnBrk="0" hangingPunct="1">
        <a:lnSpc>
          <a:spcPct val="90000"/>
        </a:lnSpc>
        <a:spcBef>
          <a:spcPct val="0"/>
        </a:spcBef>
        <a:buNone/>
        <a:defRPr sz="3375" b="1" kern="1200">
          <a:solidFill>
            <a:schemeClr val="bg1"/>
          </a:solidFill>
          <a:effectLst>
            <a:outerShdw blurRad="38100" dist="38100" dir="2700000" algn="tl">
              <a:srgbClr val="000000">
                <a:alpha val="43137"/>
              </a:srgbClr>
            </a:outerShdw>
          </a:effectLst>
          <a:latin typeface="+mn-lt"/>
          <a:ea typeface="+mj-ea"/>
          <a:cs typeface="+mj-cs"/>
        </a:defRPr>
      </a:lvl1pPr>
    </p:titleStyle>
    <p:bodyStyle>
      <a:lvl1pPr marL="0" indent="0" algn="l" defTabSz="514350" rtl="0" eaLnBrk="1" latinLnBrk="0" hangingPunct="1">
        <a:lnSpc>
          <a:spcPct val="90000"/>
        </a:lnSpc>
        <a:spcBef>
          <a:spcPts val="563"/>
        </a:spcBef>
        <a:buFont typeface="Arial" panose="020B0604020202020204" pitchFamily="34" charset="0"/>
        <a:buNone/>
        <a:defRPr sz="3200" b="1" kern="1200">
          <a:solidFill>
            <a:schemeClr val="tx1"/>
          </a:solidFill>
          <a:latin typeface="+mn-lt"/>
          <a:ea typeface="+mn-ea"/>
          <a:cs typeface="+mn-cs"/>
        </a:defRPr>
      </a:lvl1pPr>
      <a:lvl2pPr marL="257175" indent="0" algn="l" defTabSz="514350" rtl="0" eaLnBrk="1" latinLnBrk="0" hangingPunct="1">
        <a:lnSpc>
          <a:spcPct val="90000"/>
        </a:lnSpc>
        <a:spcBef>
          <a:spcPts val="281"/>
        </a:spcBef>
        <a:buFont typeface="Arial" panose="020B0604020202020204" pitchFamily="34" charset="0"/>
        <a:buNone/>
        <a:defRPr sz="2800" b="1" kern="1200">
          <a:solidFill>
            <a:schemeClr val="tx1"/>
          </a:solidFill>
          <a:latin typeface="+mn-lt"/>
          <a:ea typeface="+mn-ea"/>
          <a:cs typeface="+mn-cs"/>
        </a:defRPr>
      </a:lvl2pPr>
      <a:lvl3pPr marL="514350" indent="0" algn="l" defTabSz="514350" rtl="0" eaLnBrk="1" latinLnBrk="0" hangingPunct="1">
        <a:lnSpc>
          <a:spcPct val="90000"/>
        </a:lnSpc>
        <a:spcBef>
          <a:spcPts val="281"/>
        </a:spcBef>
        <a:buFont typeface="Arial" panose="020B0604020202020204" pitchFamily="34" charset="0"/>
        <a:buNone/>
        <a:defRPr sz="2400" b="1" kern="1200">
          <a:solidFill>
            <a:schemeClr val="tx1"/>
          </a:solidFill>
          <a:latin typeface="+mn-lt"/>
          <a:ea typeface="+mn-ea"/>
          <a:cs typeface="+mn-cs"/>
        </a:defRPr>
      </a:lvl3pPr>
      <a:lvl4pPr marL="771525"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4pPr>
      <a:lvl5pPr marL="1028700" indent="0" algn="l" defTabSz="514350" rtl="0" eaLnBrk="1" latinLnBrk="0" hangingPunct="1">
        <a:lnSpc>
          <a:spcPct val="90000"/>
        </a:lnSpc>
        <a:spcBef>
          <a:spcPts val="281"/>
        </a:spcBef>
        <a:buFont typeface="Arial" panose="020B0604020202020204" pitchFamily="34" charset="0"/>
        <a:buNone/>
        <a:defRPr sz="1800" b="1"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808915"/>
            <a:ext cx="12192001" cy="1049085"/>
          </a:xfrm>
          <a:solidFill>
            <a:srgbClr val="C0BBA6">
              <a:alpha val="30000"/>
            </a:srgbClr>
          </a:solidFill>
        </p:spPr>
        <p:txBody>
          <a:bodyPr/>
          <a:lstStyle/>
          <a:p>
            <a:r>
              <a:rPr lang="en-US" sz="8800" dirty="0"/>
              <a:t>His Compassion</a:t>
            </a:r>
            <a:endParaRPr lang="en-US" sz="9600" dirty="0">
              <a:solidFill>
                <a:srgbClr val="FFDDDC"/>
              </a:solidFill>
            </a:endParaRPr>
          </a:p>
        </p:txBody>
      </p:sp>
      <p:sp>
        <p:nvSpPr>
          <p:cNvPr id="3" name="Subtitle 2"/>
          <p:cNvSpPr>
            <a:spLocks noGrp="1"/>
          </p:cNvSpPr>
          <p:nvPr>
            <p:ph type="subTitle" idx="1"/>
          </p:nvPr>
        </p:nvSpPr>
        <p:spPr/>
        <p:txBody>
          <a:bodyPr/>
          <a:lstStyle/>
          <a:p>
            <a:pPr lvl="0"/>
            <a:r>
              <a:rPr lang="en-US" dirty="0" smtClean="0"/>
              <a:t>03-15-26</a:t>
            </a:r>
          </a:p>
        </p:txBody>
      </p:sp>
    </p:spTree>
    <p:extLst>
      <p:ext uri="{BB962C8B-B14F-4D97-AF65-F5344CB8AC3E}">
        <p14:creationId xmlns:p14="http://schemas.microsoft.com/office/powerpoint/2010/main" val="4272297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Intro:  </a:t>
            </a:r>
            <a:endParaRPr lang="en-US" dirty="0"/>
          </a:p>
        </p:txBody>
      </p:sp>
      <p:sp>
        <p:nvSpPr>
          <p:cNvPr id="3" name="Content Placeholder 2"/>
          <p:cNvSpPr>
            <a:spLocks noGrp="1"/>
          </p:cNvSpPr>
          <p:nvPr>
            <p:ph idx="1"/>
          </p:nvPr>
        </p:nvSpPr>
        <p:spPr/>
        <p:txBody>
          <a:bodyPr>
            <a:normAutofit/>
          </a:bodyPr>
          <a:lstStyle/>
          <a:p>
            <a:pPr lvl="0"/>
            <a:r>
              <a:rPr lang="en-US" sz="4400" dirty="0" smtClean="0"/>
              <a:t>“compassion” – Hebrew: “</a:t>
            </a:r>
            <a:r>
              <a:rPr lang="en-US" sz="4400" i="1" dirty="0" err="1" smtClean="0"/>
              <a:t>raham</a:t>
            </a:r>
            <a:r>
              <a:rPr lang="en-US" sz="4400" dirty="0" smtClean="0"/>
              <a:t>” </a:t>
            </a:r>
          </a:p>
          <a:p>
            <a:pPr marL="1430338" lvl="1"/>
            <a:r>
              <a:rPr lang="en-US" sz="4400" i="1" dirty="0" smtClean="0"/>
              <a:t>to have tender affection, to love deeply</a:t>
            </a:r>
          </a:p>
          <a:p>
            <a:pPr lvl="0"/>
            <a:r>
              <a:rPr lang="en-US" sz="4400" dirty="0" smtClean="0"/>
              <a:t>“compassion” – Greek: “</a:t>
            </a:r>
            <a:r>
              <a:rPr lang="en-US" sz="4400" i="1" dirty="0" err="1" smtClean="0"/>
              <a:t>splagchnizomai</a:t>
            </a:r>
            <a:r>
              <a:rPr lang="en-US" sz="4400" dirty="0" smtClean="0"/>
              <a:t>” </a:t>
            </a:r>
          </a:p>
          <a:p>
            <a:pPr marL="1430338" lvl="1"/>
            <a:r>
              <a:rPr lang="en-US" sz="4400" i="1" dirty="0" smtClean="0"/>
              <a:t>to feel the bowels yearn </a:t>
            </a:r>
          </a:p>
        </p:txBody>
      </p:sp>
    </p:spTree>
    <p:extLst>
      <p:ext uri="{BB962C8B-B14F-4D97-AF65-F5344CB8AC3E}">
        <p14:creationId xmlns:p14="http://schemas.microsoft.com/office/powerpoint/2010/main" val="117630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058260" cy="1295688"/>
          </a:xfrm>
        </p:spPr>
        <p:txBody>
          <a:bodyPr vert="horz" lIns="91440" tIns="45720" rIns="91440" bIns="45720" rtlCol="0" anchor="ctr">
            <a:noAutofit/>
          </a:bodyPr>
          <a:lstStyle/>
          <a:p>
            <a:pPr marL="914400" indent="-914400">
              <a:lnSpc>
                <a:spcPct val="80000"/>
              </a:lnSpc>
              <a:tabLst>
                <a:tab pos="914400" algn="l"/>
              </a:tabLst>
            </a:pPr>
            <a:r>
              <a:rPr lang="en-US" sz="4800" dirty="0"/>
              <a:t>I.	His Compassion Is </a:t>
            </a:r>
            <a:br>
              <a:rPr lang="en-US" sz="4800" dirty="0"/>
            </a:br>
            <a:r>
              <a:rPr lang="en-US" sz="4800" dirty="0"/>
              <a:t>Higher Than Rituals &amp; Rules</a:t>
            </a:r>
          </a:p>
        </p:txBody>
      </p:sp>
      <p:sp>
        <p:nvSpPr>
          <p:cNvPr id="3" name="Content Placeholder 2"/>
          <p:cNvSpPr>
            <a:spLocks noGrp="1"/>
          </p:cNvSpPr>
          <p:nvPr>
            <p:ph idx="1"/>
          </p:nvPr>
        </p:nvSpPr>
        <p:spPr/>
        <p:txBody>
          <a:bodyPr>
            <a:normAutofit/>
          </a:bodyPr>
          <a:lstStyle/>
          <a:p>
            <a:pPr lvl="1"/>
            <a:r>
              <a:rPr lang="en-US" dirty="0" smtClean="0"/>
              <a:t>Mark 1:40-45 </a:t>
            </a:r>
            <a:r>
              <a:rPr lang="en-US" baseline="30000" dirty="0" smtClean="0"/>
              <a:t>NLT </a:t>
            </a:r>
          </a:p>
          <a:p>
            <a:pPr lvl="2"/>
            <a:r>
              <a:rPr lang="en-US" sz="3400" baseline="30000" dirty="0" smtClean="0"/>
              <a:t>40</a:t>
            </a:r>
            <a:r>
              <a:rPr lang="en-US" sz="3400" dirty="0" smtClean="0"/>
              <a:t>A man with leprosy came and knelt in front of Jesus, begging to be healed. “If you are willing, you can heal me and make me clean,” he said.  </a:t>
            </a:r>
            <a:r>
              <a:rPr lang="en-US" sz="3400" baseline="30000" dirty="0" smtClean="0"/>
              <a:t>41</a:t>
            </a:r>
            <a:r>
              <a:rPr lang="en-US" sz="3400" dirty="0" smtClean="0"/>
              <a:t>Moved with compassion, Jesus reached out and touched him. “I am willing,” he said. “Be healed!” </a:t>
            </a:r>
            <a:r>
              <a:rPr lang="en-US" sz="3400" baseline="30000" dirty="0" smtClean="0"/>
              <a:t>42</a:t>
            </a:r>
            <a:r>
              <a:rPr lang="en-US" sz="3400" dirty="0" smtClean="0"/>
              <a:t>Instantly the leprosy disappeared, and the man was healed. </a:t>
            </a:r>
          </a:p>
        </p:txBody>
      </p:sp>
    </p:spTree>
    <p:extLst>
      <p:ext uri="{BB962C8B-B14F-4D97-AF65-F5344CB8AC3E}">
        <p14:creationId xmlns:p14="http://schemas.microsoft.com/office/powerpoint/2010/main" val="27988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0986010" cy="1295688"/>
          </a:xfrm>
        </p:spPr>
        <p:txBody>
          <a:bodyPr vert="horz" lIns="91440" tIns="45720" rIns="91440" bIns="45720" rtlCol="0" anchor="ctr">
            <a:noAutofit/>
          </a:bodyPr>
          <a:lstStyle/>
          <a:p>
            <a:pPr marL="914400" indent="-914400">
              <a:lnSpc>
                <a:spcPct val="80000"/>
              </a:lnSpc>
              <a:tabLst>
                <a:tab pos="914400" algn="l"/>
              </a:tabLst>
            </a:pPr>
            <a:r>
              <a:rPr lang="en-US" sz="4800" dirty="0"/>
              <a:t>I.	His Compassion Is</a:t>
            </a:r>
            <a:br>
              <a:rPr lang="en-US" sz="4800" dirty="0"/>
            </a:br>
            <a:r>
              <a:rPr lang="en-US" sz="4800" dirty="0"/>
              <a:t>Higher Than Rituals &amp; Rules</a:t>
            </a:r>
          </a:p>
        </p:txBody>
      </p:sp>
      <p:sp>
        <p:nvSpPr>
          <p:cNvPr id="3" name="Content Placeholder 2"/>
          <p:cNvSpPr>
            <a:spLocks noGrp="1"/>
          </p:cNvSpPr>
          <p:nvPr>
            <p:ph idx="1"/>
          </p:nvPr>
        </p:nvSpPr>
        <p:spPr/>
        <p:txBody>
          <a:bodyPr>
            <a:normAutofit/>
          </a:bodyPr>
          <a:lstStyle/>
          <a:p>
            <a:pPr lvl="1"/>
            <a:r>
              <a:rPr lang="en-US" dirty="0" smtClean="0"/>
              <a:t>Mark 1:40-45 </a:t>
            </a:r>
            <a:r>
              <a:rPr lang="en-US" baseline="30000" dirty="0" smtClean="0"/>
              <a:t>NLT </a:t>
            </a:r>
          </a:p>
          <a:p>
            <a:pPr lvl="2"/>
            <a:r>
              <a:rPr lang="en-US" sz="3400" baseline="30000" dirty="0" smtClean="0"/>
              <a:t>43</a:t>
            </a:r>
            <a:r>
              <a:rPr lang="en-US" sz="3400" dirty="0" smtClean="0"/>
              <a:t>Then Jesus sent him on his way with a stern warning: </a:t>
            </a:r>
            <a:r>
              <a:rPr lang="en-US" sz="3400" baseline="30000" dirty="0" smtClean="0"/>
              <a:t>44</a:t>
            </a:r>
            <a:r>
              <a:rPr lang="en-US" sz="3400" dirty="0" smtClean="0"/>
              <a:t>“Don’t tell anyone about this. Instead, go to the priest and let him examine you. Take along the offering required in the law of Moses for those who have been healed of leprosy. This will be a public testimony that you have been cleansed.”  </a:t>
            </a:r>
            <a:r>
              <a:rPr lang="en-US" sz="3400" baseline="30000" dirty="0" smtClean="0"/>
              <a:t>45</a:t>
            </a:r>
            <a:r>
              <a:rPr lang="en-US" sz="3400" dirty="0" smtClean="0"/>
              <a:t>But the man went and spread the word, proclaiming to everyone what had happened. As a result, large crowds soon surrounded Jesus, and he couldn’t publicly enter a town anywhere. He had to stay out in the secluded places, but people from everywhere kept coming to him.</a:t>
            </a:r>
          </a:p>
        </p:txBody>
      </p:sp>
    </p:spTree>
    <p:extLst>
      <p:ext uri="{BB962C8B-B14F-4D97-AF65-F5344CB8AC3E}">
        <p14:creationId xmlns:p14="http://schemas.microsoft.com/office/powerpoint/2010/main" val="398950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1295688"/>
          </a:xfrm>
        </p:spPr>
        <p:txBody>
          <a:bodyPr vert="horz" lIns="91440" tIns="45720" rIns="91440" bIns="45720" rtlCol="0" anchor="ctr">
            <a:noAutofit/>
          </a:bodyPr>
          <a:lstStyle/>
          <a:p>
            <a:pPr marL="914400" indent="-914400">
              <a:lnSpc>
                <a:spcPct val="80000"/>
              </a:lnSpc>
              <a:tabLst>
                <a:tab pos="914400" algn="l"/>
              </a:tabLst>
            </a:pPr>
            <a:r>
              <a:rPr lang="en-US" sz="4800" dirty="0"/>
              <a:t>II.	His Compassion Is </a:t>
            </a:r>
            <a:br>
              <a:rPr lang="en-US" sz="4800" dirty="0"/>
            </a:br>
            <a:r>
              <a:rPr lang="en-US" sz="4800" dirty="0"/>
              <a:t>Deeper Than Death</a:t>
            </a:r>
          </a:p>
        </p:txBody>
      </p:sp>
      <p:sp>
        <p:nvSpPr>
          <p:cNvPr id="3" name="Content Placeholder 2"/>
          <p:cNvSpPr>
            <a:spLocks noGrp="1"/>
          </p:cNvSpPr>
          <p:nvPr>
            <p:ph idx="1"/>
          </p:nvPr>
        </p:nvSpPr>
        <p:spPr/>
        <p:txBody>
          <a:bodyPr>
            <a:normAutofit/>
          </a:bodyPr>
          <a:lstStyle/>
          <a:p>
            <a:pPr lvl="1"/>
            <a:r>
              <a:rPr lang="en-US" dirty="0" smtClean="0"/>
              <a:t>Luke 7:11-17 </a:t>
            </a:r>
            <a:r>
              <a:rPr lang="en-US" baseline="30000" dirty="0" smtClean="0"/>
              <a:t>NLT </a:t>
            </a:r>
          </a:p>
          <a:p>
            <a:pPr lvl="2"/>
            <a:r>
              <a:rPr lang="en-US" baseline="30000" dirty="0" smtClean="0"/>
              <a:t>11</a:t>
            </a:r>
            <a:r>
              <a:rPr lang="en-US" dirty="0" smtClean="0"/>
              <a:t>Soon afterward Jesus went with his disciples to the village of Nain, and a large crowd followed him. </a:t>
            </a:r>
            <a:r>
              <a:rPr lang="en-US" baseline="30000" dirty="0" smtClean="0"/>
              <a:t>12</a:t>
            </a:r>
            <a:r>
              <a:rPr lang="en-US" dirty="0" smtClean="0"/>
              <a:t>A funeral procession was coming out as he approached the village gate. The young man who had died was a widow’s only son, and a large crowd from the village was with her. </a:t>
            </a:r>
            <a:r>
              <a:rPr lang="en-US" baseline="30000" dirty="0" smtClean="0"/>
              <a:t>13</a:t>
            </a:r>
            <a:r>
              <a:rPr lang="en-US" dirty="0" smtClean="0"/>
              <a:t>When the Lord saw her, his heart overflowed with compassion. “Don’t cry!” he said. </a:t>
            </a:r>
            <a:r>
              <a:rPr lang="en-US" baseline="30000" dirty="0"/>
              <a:t>14</a:t>
            </a:r>
            <a:r>
              <a:rPr lang="en-US" dirty="0"/>
              <a:t>Then he walked over to the coffin and touched it, and the bearers stopped. “Young man,” he said, “I tell you, get up.” </a:t>
            </a:r>
            <a:endParaRPr lang="en-US" dirty="0" smtClean="0"/>
          </a:p>
        </p:txBody>
      </p:sp>
    </p:spTree>
    <p:extLst>
      <p:ext uri="{BB962C8B-B14F-4D97-AF65-F5344CB8AC3E}">
        <p14:creationId xmlns:p14="http://schemas.microsoft.com/office/powerpoint/2010/main" val="166332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058260" cy="1295688"/>
          </a:xfrm>
        </p:spPr>
        <p:txBody>
          <a:bodyPr vert="horz" lIns="91440" tIns="45720" rIns="91440" bIns="45720" rtlCol="0" anchor="ctr">
            <a:noAutofit/>
          </a:bodyPr>
          <a:lstStyle/>
          <a:p>
            <a:pPr marL="914400" indent="-914400">
              <a:lnSpc>
                <a:spcPct val="80000"/>
              </a:lnSpc>
              <a:tabLst>
                <a:tab pos="914400" algn="l"/>
              </a:tabLst>
            </a:pPr>
            <a:r>
              <a:rPr lang="en-US" sz="4800" dirty="0"/>
              <a:t>II.	His Compassion Is</a:t>
            </a:r>
            <a:br>
              <a:rPr lang="en-US" sz="4800" dirty="0"/>
            </a:br>
            <a:r>
              <a:rPr lang="en-US" sz="4800" dirty="0"/>
              <a:t>Deeper Than Death</a:t>
            </a:r>
            <a:endParaRPr lang="en-US" sz="4800" dirty="0"/>
          </a:p>
        </p:txBody>
      </p:sp>
      <p:sp>
        <p:nvSpPr>
          <p:cNvPr id="3" name="Content Placeholder 2"/>
          <p:cNvSpPr>
            <a:spLocks noGrp="1"/>
          </p:cNvSpPr>
          <p:nvPr>
            <p:ph idx="1"/>
          </p:nvPr>
        </p:nvSpPr>
        <p:spPr/>
        <p:txBody>
          <a:bodyPr>
            <a:normAutofit/>
          </a:bodyPr>
          <a:lstStyle/>
          <a:p>
            <a:pPr lvl="1"/>
            <a:r>
              <a:rPr lang="en-US" dirty="0" smtClean="0"/>
              <a:t>Luke 7:11-17 </a:t>
            </a:r>
            <a:r>
              <a:rPr lang="en-US" baseline="30000" dirty="0" smtClean="0"/>
              <a:t>NLT </a:t>
            </a:r>
          </a:p>
          <a:p>
            <a:pPr lvl="2"/>
            <a:r>
              <a:rPr lang="en-US" baseline="30000" dirty="0" smtClean="0"/>
              <a:t>15</a:t>
            </a:r>
            <a:r>
              <a:rPr lang="en-US" dirty="0" smtClean="0"/>
              <a:t>Then the dead boy sat up and began to talk! And Jesus gave him back to his mother.  </a:t>
            </a:r>
            <a:r>
              <a:rPr lang="en-US" baseline="30000" dirty="0" smtClean="0"/>
              <a:t>16</a:t>
            </a:r>
            <a:r>
              <a:rPr lang="en-US" dirty="0" smtClean="0"/>
              <a:t>Great fear swept the crowd, and they praised God, saying, “A mighty prophet has risen among us,” and “God has visited his people today.” </a:t>
            </a:r>
            <a:r>
              <a:rPr lang="en-US" baseline="30000" dirty="0" smtClean="0"/>
              <a:t>17</a:t>
            </a:r>
            <a:r>
              <a:rPr lang="en-US" dirty="0" smtClean="0"/>
              <a:t>And the news about Jesus spread throughout Judea and the surrounding countryside.</a:t>
            </a:r>
          </a:p>
        </p:txBody>
      </p:sp>
    </p:spTree>
    <p:extLst>
      <p:ext uri="{BB962C8B-B14F-4D97-AF65-F5344CB8AC3E}">
        <p14:creationId xmlns:p14="http://schemas.microsoft.com/office/powerpoint/2010/main" val="2959400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058260" cy="1295688"/>
          </a:xfrm>
        </p:spPr>
        <p:txBody>
          <a:bodyPr/>
          <a:lstStyle/>
          <a:p>
            <a:pPr marL="914400" lvl="0" indent="-914400">
              <a:lnSpc>
                <a:spcPct val="80000"/>
              </a:lnSpc>
              <a:tabLst>
                <a:tab pos="914400" algn="l"/>
              </a:tabLst>
            </a:pPr>
            <a:r>
              <a:rPr lang="en-US" sz="4800" dirty="0" smtClean="0"/>
              <a:t>III.	His </a:t>
            </a:r>
            <a:r>
              <a:rPr lang="en-US" sz="4800" dirty="0"/>
              <a:t>Compassion Is</a:t>
            </a:r>
            <a:br>
              <a:rPr lang="en-US" sz="4800" dirty="0"/>
            </a:br>
            <a:r>
              <a:rPr lang="en-US" sz="4800" dirty="0"/>
              <a:t>Wide Enough to </a:t>
            </a:r>
            <a:r>
              <a:rPr lang="en-US" sz="4800" dirty="0" smtClean="0"/>
              <a:t>Include Grace and Truth</a:t>
            </a:r>
            <a:endParaRPr lang="en-US" sz="4800" dirty="0"/>
          </a:p>
        </p:txBody>
      </p:sp>
      <p:sp>
        <p:nvSpPr>
          <p:cNvPr id="3" name="Content Placeholder 2"/>
          <p:cNvSpPr>
            <a:spLocks noGrp="1"/>
          </p:cNvSpPr>
          <p:nvPr>
            <p:ph idx="1"/>
          </p:nvPr>
        </p:nvSpPr>
        <p:spPr/>
        <p:txBody>
          <a:bodyPr>
            <a:normAutofit/>
          </a:bodyPr>
          <a:lstStyle/>
          <a:p>
            <a:pPr lvl="1"/>
            <a:r>
              <a:rPr lang="en-US" dirty="0" smtClean="0"/>
              <a:t>John 8:1-11 </a:t>
            </a:r>
            <a:r>
              <a:rPr lang="en-US" baseline="30000" dirty="0" smtClean="0"/>
              <a:t>NLT </a:t>
            </a:r>
          </a:p>
          <a:p>
            <a:pPr lvl="2"/>
            <a:r>
              <a:rPr lang="en-US" baseline="30000" dirty="0" smtClean="0"/>
              <a:t>1</a:t>
            </a:r>
            <a:r>
              <a:rPr lang="en-US" dirty="0" smtClean="0"/>
              <a:t>Jesus returned to the Mount of Olives, </a:t>
            </a:r>
            <a:r>
              <a:rPr lang="en-US" baseline="30000" dirty="0" smtClean="0"/>
              <a:t>2</a:t>
            </a:r>
            <a:r>
              <a:rPr lang="en-US" dirty="0" smtClean="0"/>
              <a:t>but early the next morning he was back again at the Temple. A crowd soon gathered, and he sat down and taught them. </a:t>
            </a:r>
            <a:r>
              <a:rPr lang="en-US" baseline="30000" dirty="0" smtClean="0"/>
              <a:t>3</a:t>
            </a:r>
            <a:r>
              <a:rPr lang="en-US" dirty="0" smtClean="0"/>
              <a:t>As he was speaking, the teachers of religious law and the Pharisees brought a woman who had been caught in the act of adultery. They put her in front of the crowd.  </a:t>
            </a:r>
            <a:r>
              <a:rPr lang="en-US" baseline="30000" dirty="0" smtClean="0"/>
              <a:t>4</a:t>
            </a:r>
            <a:r>
              <a:rPr lang="en-US" dirty="0" smtClean="0"/>
              <a:t>“Teacher,” they said to Jesus, “this woman was caught in the act of adultery. </a:t>
            </a:r>
            <a:r>
              <a:rPr lang="en-US" baseline="30000" dirty="0" smtClean="0"/>
              <a:t>5</a:t>
            </a:r>
            <a:r>
              <a:rPr lang="en-US" dirty="0" smtClean="0"/>
              <a:t>The law of Moses says to stone her. What do you say?”  </a:t>
            </a:r>
            <a:r>
              <a:rPr lang="en-US" baseline="30000" dirty="0" smtClean="0"/>
              <a:t>6</a:t>
            </a:r>
            <a:r>
              <a:rPr lang="en-US" dirty="0" smtClean="0"/>
              <a:t>They were trying to trap him into saying something they could use against him, but Jesus stooped down and wrote in the dust with his finger.</a:t>
            </a:r>
            <a:endParaRPr lang="en-US" dirty="0"/>
          </a:p>
        </p:txBody>
      </p:sp>
    </p:spTree>
    <p:extLst>
      <p:ext uri="{BB962C8B-B14F-4D97-AF65-F5344CB8AC3E}">
        <p14:creationId xmlns:p14="http://schemas.microsoft.com/office/powerpoint/2010/main" val="190782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058260" cy="1295688"/>
          </a:xfrm>
        </p:spPr>
        <p:txBody>
          <a:bodyPr vert="horz" lIns="91440" tIns="45720" rIns="91440" bIns="45720" rtlCol="0" anchor="ctr">
            <a:noAutofit/>
          </a:bodyPr>
          <a:lstStyle/>
          <a:p>
            <a:pPr marL="914400" indent="-914400">
              <a:lnSpc>
                <a:spcPct val="80000"/>
              </a:lnSpc>
              <a:tabLst>
                <a:tab pos="914400" algn="l"/>
              </a:tabLst>
            </a:pPr>
            <a:r>
              <a:rPr lang="en-US" sz="4800" dirty="0"/>
              <a:t>III.	</a:t>
            </a:r>
            <a:r>
              <a:rPr lang="en-US" sz="4800" dirty="0"/>
              <a:t>His Compassion </a:t>
            </a:r>
            <a:r>
              <a:rPr lang="en-US" sz="4800" dirty="0" smtClean="0"/>
              <a:t>Is</a:t>
            </a:r>
            <a:r>
              <a:rPr lang="en-US" sz="4800" dirty="0"/>
              <a:t/>
            </a:r>
            <a:br>
              <a:rPr lang="en-US" sz="4800" dirty="0"/>
            </a:br>
            <a:r>
              <a:rPr lang="en-US" sz="4800" dirty="0"/>
              <a:t>Wide Enough </a:t>
            </a:r>
            <a:r>
              <a:rPr lang="en-US" sz="4800" dirty="0" smtClean="0"/>
              <a:t>to </a:t>
            </a:r>
            <a:r>
              <a:rPr lang="en-US" sz="4800" dirty="0"/>
              <a:t>Include Grace and Truth</a:t>
            </a:r>
          </a:p>
        </p:txBody>
      </p:sp>
      <p:sp>
        <p:nvSpPr>
          <p:cNvPr id="3" name="Content Placeholder 2"/>
          <p:cNvSpPr>
            <a:spLocks noGrp="1"/>
          </p:cNvSpPr>
          <p:nvPr>
            <p:ph idx="1"/>
          </p:nvPr>
        </p:nvSpPr>
        <p:spPr/>
        <p:txBody>
          <a:bodyPr>
            <a:normAutofit/>
          </a:bodyPr>
          <a:lstStyle/>
          <a:p>
            <a:pPr lvl="1"/>
            <a:r>
              <a:rPr lang="en-US" dirty="0" smtClean="0"/>
              <a:t>John 8:1-11 </a:t>
            </a:r>
            <a:r>
              <a:rPr lang="en-US" baseline="30000" dirty="0" smtClean="0"/>
              <a:t>NLT </a:t>
            </a:r>
          </a:p>
          <a:p>
            <a:pPr lvl="2"/>
            <a:r>
              <a:rPr lang="en-US" baseline="30000" dirty="0" smtClean="0"/>
              <a:t>7</a:t>
            </a:r>
            <a:r>
              <a:rPr lang="en-US" dirty="0" smtClean="0"/>
              <a:t>They kept demanding an answer, so he stood up again and said, “All right, but let the one who has never sinned throw the first stone!” </a:t>
            </a:r>
            <a:r>
              <a:rPr lang="en-US" baseline="30000" dirty="0" smtClean="0"/>
              <a:t>8</a:t>
            </a:r>
            <a:r>
              <a:rPr lang="en-US" dirty="0" smtClean="0"/>
              <a:t>Then he stooped down again and wrote in the dust.  </a:t>
            </a:r>
            <a:r>
              <a:rPr lang="en-US" baseline="30000" dirty="0" smtClean="0"/>
              <a:t>9</a:t>
            </a:r>
            <a:r>
              <a:rPr lang="en-US" dirty="0" smtClean="0"/>
              <a:t>When the accusers heard this, they slipped away one by one, beginning with the oldest, until only Jesus was left in the middle of the crowd with the woman. </a:t>
            </a:r>
            <a:r>
              <a:rPr lang="en-US" baseline="30000" dirty="0" smtClean="0"/>
              <a:t>10</a:t>
            </a:r>
            <a:r>
              <a:rPr lang="en-US" dirty="0" smtClean="0"/>
              <a:t>Then Jesus stood up again and said to the woman, “Where are your accusers? Didn’t even one of them condemn you?”  </a:t>
            </a:r>
            <a:r>
              <a:rPr lang="en-US" baseline="30000" dirty="0" smtClean="0"/>
              <a:t>11</a:t>
            </a:r>
            <a:r>
              <a:rPr lang="en-US" dirty="0" smtClean="0"/>
              <a:t>“No, Lord,” she said.  And Jesus said, “Neither do I. Go and sin no more.”</a:t>
            </a:r>
          </a:p>
          <a:p>
            <a:pPr marL="2227263" lvl="2">
              <a:tabLst>
                <a:tab pos="2460625" algn="l"/>
              </a:tabLst>
            </a:pPr>
            <a:r>
              <a:rPr lang="en-US" dirty="0" smtClean="0">
                <a:solidFill>
                  <a:schemeClr val="accent5"/>
                </a:solidFill>
              </a:rPr>
              <a:t>A.	Grace and Truth for the Religious Ones</a:t>
            </a:r>
          </a:p>
          <a:p>
            <a:pPr marL="2227263" lvl="2">
              <a:tabLst>
                <a:tab pos="2460625" algn="l"/>
              </a:tabLst>
            </a:pPr>
            <a:r>
              <a:rPr lang="en-US" dirty="0" smtClean="0">
                <a:solidFill>
                  <a:schemeClr val="accent5"/>
                </a:solidFill>
              </a:rPr>
              <a:t>B.	Grace and Truth for the Caught One</a:t>
            </a:r>
          </a:p>
          <a:p>
            <a:pPr lvl="0"/>
            <a:endParaRPr lang="en-US" dirty="0"/>
          </a:p>
        </p:txBody>
      </p:sp>
    </p:spTree>
    <p:extLst>
      <p:ext uri="{BB962C8B-B14F-4D97-AF65-F5344CB8AC3E}">
        <p14:creationId xmlns:p14="http://schemas.microsoft.com/office/powerpoint/2010/main" val="1024845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2204" y="452"/>
            <a:ext cx="12129796" cy="1050135"/>
          </a:xfrm>
        </p:spPr>
        <p:txBody>
          <a:bodyPr/>
          <a:lstStyle/>
          <a:p>
            <a:pPr lvl="0" algn="ctr"/>
            <a:r>
              <a:rPr lang="en-US" sz="8800" dirty="0" smtClean="0">
                <a:solidFill>
                  <a:schemeClr val="accent6">
                    <a:lumMod val="75000"/>
                  </a:schemeClr>
                </a:solidFill>
              </a:rPr>
              <a:t>His Compassion</a:t>
            </a:r>
            <a:endParaRPr lang="en-US" sz="8800" dirty="0">
              <a:solidFill>
                <a:schemeClr val="accent6">
                  <a:lumMod val="75000"/>
                </a:schemeClr>
              </a:solidFill>
            </a:endParaRPr>
          </a:p>
        </p:txBody>
      </p:sp>
      <p:sp>
        <p:nvSpPr>
          <p:cNvPr id="3" name="Content Placeholder 2"/>
          <p:cNvSpPr>
            <a:spLocks noGrp="1"/>
          </p:cNvSpPr>
          <p:nvPr>
            <p:ph idx="1"/>
          </p:nvPr>
        </p:nvSpPr>
        <p:spPr>
          <a:xfrm>
            <a:off x="593387" y="1050587"/>
            <a:ext cx="11527077" cy="5807413"/>
          </a:xfrm>
        </p:spPr>
        <p:txBody>
          <a:bodyPr>
            <a:normAutofit/>
          </a:bodyPr>
          <a:lstStyle/>
          <a:p>
            <a:pPr marL="914400" lvl="0" indent="-866775">
              <a:lnSpc>
                <a:spcPct val="75000"/>
              </a:lnSpc>
              <a:spcAft>
                <a:spcPts val="0"/>
              </a:spcAft>
            </a:pPr>
            <a:r>
              <a:rPr lang="en-US" sz="4800" dirty="0" smtClean="0">
                <a:solidFill>
                  <a:schemeClr val="accent6">
                    <a:lumMod val="50000"/>
                  </a:schemeClr>
                </a:solidFill>
              </a:rPr>
              <a:t>I.	His </a:t>
            </a:r>
            <a:r>
              <a:rPr lang="en-US" sz="4800" dirty="0">
                <a:solidFill>
                  <a:schemeClr val="accent6">
                    <a:lumMod val="50000"/>
                  </a:schemeClr>
                </a:solidFill>
              </a:rPr>
              <a:t>Compassion Is </a:t>
            </a:r>
            <a:endParaRPr lang="en-US" sz="4800" dirty="0" smtClean="0">
              <a:solidFill>
                <a:schemeClr val="accent6">
                  <a:lumMod val="50000"/>
                </a:schemeClr>
              </a:solidFill>
            </a:endParaRPr>
          </a:p>
          <a:p>
            <a:pPr marL="914400" lvl="0" indent="-866775">
              <a:lnSpc>
                <a:spcPct val="75000"/>
              </a:lnSpc>
              <a:spcAft>
                <a:spcPts val="1200"/>
              </a:spcAft>
            </a:pPr>
            <a:r>
              <a:rPr lang="en-US" sz="4800" dirty="0" smtClean="0">
                <a:solidFill>
                  <a:schemeClr val="accent6">
                    <a:lumMod val="50000"/>
                  </a:schemeClr>
                </a:solidFill>
              </a:rPr>
              <a:t>	Higher 	Than </a:t>
            </a:r>
            <a:r>
              <a:rPr lang="en-US" sz="4800" dirty="0">
                <a:solidFill>
                  <a:schemeClr val="accent6">
                    <a:lumMod val="50000"/>
                  </a:schemeClr>
                </a:solidFill>
              </a:rPr>
              <a:t>Rituals &amp; Rules</a:t>
            </a:r>
          </a:p>
          <a:p>
            <a:pPr marL="914400" lvl="0" indent="-866775">
              <a:lnSpc>
                <a:spcPct val="75000"/>
              </a:lnSpc>
              <a:spcAft>
                <a:spcPts val="0"/>
              </a:spcAft>
            </a:pPr>
            <a:r>
              <a:rPr lang="en-US" sz="4800" dirty="0" smtClean="0">
                <a:solidFill>
                  <a:schemeClr val="accent6">
                    <a:lumMod val="50000"/>
                  </a:schemeClr>
                </a:solidFill>
              </a:rPr>
              <a:t>II.	His </a:t>
            </a:r>
            <a:r>
              <a:rPr lang="en-US" sz="4800" dirty="0">
                <a:solidFill>
                  <a:schemeClr val="accent6">
                    <a:lumMod val="50000"/>
                  </a:schemeClr>
                </a:solidFill>
              </a:rPr>
              <a:t>Compassion Is </a:t>
            </a:r>
            <a:endParaRPr lang="en-US" sz="4800" dirty="0" smtClean="0">
              <a:solidFill>
                <a:schemeClr val="accent6">
                  <a:lumMod val="50000"/>
                </a:schemeClr>
              </a:solidFill>
            </a:endParaRPr>
          </a:p>
          <a:p>
            <a:pPr marL="914400" lvl="0" indent="-866775">
              <a:lnSpc>
                <a:spcPct val="75000"/>
              </a:lnSpc>
              <a:spcAft>
                <a:spcPts val="1200"/>
              </a:spcAft>
            </a:pPr>
            <a:r>
              <a:rPr lang="en-US" sz="4800" dirty="0" smtClean="0">
                <a:solidFill>
                  <a:schemeClr val="accent6">
                    <a:lumMod val="50000"/>
                  </a:schemeClr>
                </a:solidFill>
              </a:rPr>
              <a:t>	Deeper </a:t>
            </a:r>
            <a:r>
              <a:rPr lang="en-US" sz="4800" dirty="0">
                <a:solidFill>
                  <a:schemeClr val="accent6">
                    <a:lumMod val="50000"/>
                  </a:schemeClr>
                </a:solidFill>
              </a:rPr>
              <a:t>Than Death</a:t>
            </a:r>
          </a:p>
          <a:p>
            <a:pPr marL="914400" lvl="0" indent="-866775">
              <a:lnSpc>
                <a:spcPct val="75000"/>
              </a:lnSpc>
              <a:spcAft>
                <a:spcPts val="0"/>
              </a:spcAft>
            </a:pPr>
            <a:r>
              <a:rPr lang="en-US" sz="4800" dirty="0" smtClean="0">
                <a:solidFill>
                  <a:schemeClr val="accent6">
                    <a:lumMod val="50000"/>
                  </a:schemeClr>
                </a:solidFill>
              </a:rPr>
              <a:t>III.	His </a:t>
            </a:r>
            <a:r>
              <a:rPr lang="en-US" sz="4800" dirty="0">
                <a:solidFill>
                  <a:schemeClr val="accent6">
                    <a:lumMod val="50000"/>
                  </a:schemeClr>
                </a:solidFill>
              </a:rPr>
              <a:t>Compassion </a:t>
            </a:r>
            <a:r>
              <a:rPr lang="en-US" sz="4800" dirty="0" smtClean="0">
                <a:solidFill>
                  <a:schemeClr val="accent6">
                    <a:lumMod val="50000"/>
                  </a:schemeClr>
                </a:solidFill>
              </a:rPr>
              <a:t>Is</a:t>
            </a:r>
          </a:p>
          <a:p>
            <a:pPr marL="914400" lvl="0" indent="-866775">
              <a:lnSpc>
                <a:spcPct val="75000"/>
              </a:lnSpc>
              <a:spcAft>
                <a:spcPts val="1200"/>
              </a:spcAft>
            </a:pPr>
            <a:r>
              <a:rPr lang="en-US" sz="4800" dirty="0" smtClean="0">
                <a:solidFill>
                  <a:schemeClr val="accent6">
                    <a:lumMod val="50000"/>
                  </a:schemeClr>
                </a:solidFill>
              </a:rPr>
              <a:t>	Wide </a:t>
            </a:r>
            <a:r>
              <a:rPr lang="en-US" sz="4800" dirty="0">
                <a:solidFill>
                  <a:schemeClr val="accent6">
                    <a:lumMod val="50000"/>
                  </a:schemeClr>
                </a:solidFill>
              </a:rPr>
              <a:t>Enough </a:t>
            </a:r>
            <a:r>
              <a:rPr lang="en-US" sz="4800" dirty="0" smtClean="0">
                <a:solidFill>
                  <a:schemeClr val="accent6">
                    <a:lumMod val="50000"/>
                  </a:schemeClr>
                </a:solidFill>
              </a:rPr>
              <a:t>to </a:t>
            </a:r>
            <a:r>
              <a:rPr lang="en-US" sz="4800" dirty="0">
                <a:solidFill>
                  <a:schemeClr val="accent6">
                    <a:lumMod val="50000"/>
                  </a:schemeClr>
                </a:solidFill>
              </a:rPr>
              <a:t>Include Grace and Truth</a:t>
            </a:r>
          </a:p>
          <a:p>
            <a:pPr marL="1489075" indent="-574675">
              <a:spcAft>
                <a:spcPts val="0"/>
              </a:spcAft>
              <a:tabLst/>
            </a:pPr>
            <a:r>
              <a:rPr lang="en-US" sz="4000" dirty="0" smtClean="0"/>
              <a:t>A.	Grace and Truth for the Religious Ones</a:t>
            </a:r>
          </a:p>
          <a:p>
            <a:pPr marL="1489075" indent="-574675">
              <a:tabLst/>
            </a:pPr>
            <a:r>
              <a:rPr lang="en-US" sz="4000" dirty="0" smtClean="0"/>
              <a:t>B.	Grace and Truth for the Caught One</a:t>
            </a:r>
          </a:p>
          <a:p>
            <a:pPr lvl="0"/>
            <a:endParaRPr lang="en-US" dirty="0"/>
          </a:p>
        </p:txBody>
      </p:sp>
    </p:spTree>
    <p:extLst>
      <p:ext uri="{BB962C8B-B14F-4D97-AF65-F5344CB8AC3E}">
        <p14:creationId xmlns:p14="http://schemas.microsoft.com/office/powerpoint/2010/main" val="3275985062"/>
      </p:ext>
    </p:extLst>
  </p:cSld>
  <p:clrMapOvr>
    <a:masterClrMapping/>
  </p:clrMapOvr>
  <p:timing>
    <p:tnLst>
      <p:par>
        <p:cTn id="1" dur="indefinite" restart="never" nodeType="tmRoot"/>
      </p:par>
    </p:tnLst>
  </p:timing>
</p:sld>
</file>

<file path=ppt/theme/theme1.xml><?xml version="1.0" encoding="utf-8"?>
<a:theme xmlns:a="http://schemas.openxmlformats.org/drawingml/2006/main" name="10_2303_Hungry">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B13F894-1035-4604-829C-713BF5712803}" vid="{E6107161-2565-4305-9839-C7B5C7A20E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2602_PureLove</Template>
  <TotalTime>5918</TotalTime>
  <Words>677</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10_2303_Hungry</vt:lpstr>
      <vt:lpstr>His Compassion</vt:lpstr>
      <vt:lpstr>Intro:  </vt:lpstr>
      <vt:lpstr>I. His Compassion Is  Higher Than Rituals &amp; Rules</vt:lpstr>
      <vt:lpstr>I. His Compassion Is Higher Than Rituals &amp; Rules</vt:lpstr>
      <vt:lpstr>II. His Compassion Is  Deeper Than Death</vt:lpstr>
      <vt:lpstr>II. His Compassion Is Deeper Than Death</vt:lpstr>
      <vt:lpstr>III. His Compassion Is Wide Enough to Include Grace and Truth</vt:lpstr>
      <vt:lpstr>III. His Compassion Is Wide Enough to Include Grace and Truth</vt:lpstr>
      <vt:lpstr>His Compassion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 Compassion</dc:title>
  <dc:creator>Ron Proper</dc:creator>
  <cp:lastModifiedBy>Ron Proper</cp:lastModifiedBy>
  <cp:revision>90</cp:revision>
  <dcterms:created xsi:type="dcterms:W3CDTF">2026-01-20T23:29:33Z</dcterms:created>
  <dcterms:modified xsi:type="dcterms:W3CDTF">2026-03-11T18:43:52Z</dcterms:modified>
</cp:coreProperties>
</file>