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11"/>
  </p:notesMasterIdLst>
  <p:sldIdLst>
    <p:sldId id="256" r:id="rId2"/>
    <p:sldId id="257" r:id="rId3"/>
    <p:sldId id="258" r:id="rId4"/>
    <p:sldId id="260" r:id="rId5"/>
    <p:sldId id="261" r:id="rId6"/>
    <p:sldId id="262" r:id="rId7"/>
    <p:sldId id="259"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3500"/>
    <a:srgbClr val="B5B4A2"/>
    <a:srgbClr val="C0BBA6"/>
    <a:srgbClr val="FFDDDC"/>
    <a:srgbClr val="FEDD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73" autoAdjust="0"/>
  </p:normalViewPr>
  <p:slideViewPr>
    <p:cSldViewPr snapToGrid="0">
      <p:cViewPr varScale="1">
        <p:scale>
          <a:sx n="81" d="100"/>
          <a:sy n="81" d="100"/>
        </p:scale>
        <p:origin x="648" y="67"/>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4EAA20-1384-4D4D-9AFF-3872A6EBD6E9}" type="datetimeFigureOut">
              <a:rPr lang="en-US" smtClean="0"/>
              <a:t>3/4/2026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744D91-3E62-4E47-BBDC-EC5E34692CE9}" type="slidenum">
              <a:rPr lang="en-US" smtClean="0"/>
              <a:t>‹#›</a:t>
            </a:fld>
            <a:endParaRPr lang="en-US"/>
          </a:p>
        </p:txBody>
      </p:sp>
    </p:spTree>
    <p:extLst>
      <p:ext uri="{BB962C8B-B14F-4D97-AF65-F5344CB8AC3E}">
        <p14:creationId xmlns:p14="http://schemas.microsoft.com/office/powerpoint/2010/main" val="1583952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11303" y="5557784"/>
            <a:ext cx="10583917" cy="1300216"/>
          </a:xfrm>
          <a:noFill/>
        </p:spPr>
        <p:txBody>
          <a:bodyPr vert="horz" lIns="91440" tIns="45720" rIns="91440" bIns="45720" rtlCol="0" anchor="ctr">
            <a:noAutofit/>
          </a:bodyPr>
          <a:lstStyle>
            <a:lvl1pPr algn="ctr">
              <a:lnSpc>
                <a:spcPct val="80000"/>
              </a:lnSpc>
              <a:defRPr lang="en-US" sz="8000" b="1" dirty="0">
                <a:solidFill>
                  <a:schemeClr val="accent6">
                    <a:lumMod val="75000"/>
                  </a:schemeClr>
                </a:solidFill>
                <a:effectLst>
                  <a:outerShdw blurRad="38100" dist="38100" dir="2700000" algn="tl">
                    <a:srgbClr val="000000">
                      <a:alpha val="43137"/>
                    </a:srgbClr>
                  </a:outerShdw>
                </a:effectLst>
              </a:defRPr>
            </a:lvl1pPr>
          </a:lstStyle>
          <a:p>
            <a:pPr lvl="0" algn="ctr"/>
            <a:r>
              <a:rPr lang="en-US" smtClean="0"/>
              <a:t>Click to edit Master title style</a:t>
            </a:r>
            <a:endParaRPr lang="en-US" dirty="0"/>
          </a:p>
        </p:txBody>
      </p:sp>
      <p:sp>
        <p:nvSpPr>
          <p:cNvPr id="3" name="Subtitle 2"/>
          <p:cNvSpPr>
            <a:spLocks noGrp="1"/>
          </p:cNvSpPr>
          <p:nvPr>
            <p:ph type="subTitle" idx="1"/>
          </p:nvPr>
        </p:nvSpPr>
        <p:spPr>
          <a:xfrm>
            <a:off x="9122979" y="6101542"/>
            <a:ext cx="3069021" cy="756458"/>
          </a:xfrm>
        </p:spPr>
        <p:txBody>
          <a:bodyPr anchor="b">
            <a:noAutofit/>
          </a:bodyPr>
          <a:lstStyle>
            <a:lvl1pPr marL="0" indent="0" algn="r">
              <a:buNone/>
              <a:defRPr sz="2800" b="1">
                <a:solidFill>
                  <a:schemeClr val="tx1"/>
                </a:solidFill>
                <a:effectLst>
                  <a:outerShdw blurRad="38100" dist="38100" dir="2700000" algn="tl">
                    <a:srgbClr val="000000">
                      <a:alpha val="43137"/>
                    </a:srgbClr>
                  </a:outerShdw>
                </a:effectLst>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smtClean="0"/>
              <a:t>Click to edit Master subtitle style</a:t>
            </a:r>
            <a:endParaRPr lang="en-US" dirty="0"/>
          </a:p>
        </p:txBody>
      </p:sp>
    </p:spTree>
    <p:extLst>
      <p:ext uri="{BB962C8B-B14F-4D97-AF65-F5344CB8AC3E}">
        <p14:creationId xmlns:p14="http://schemas.microsoft.com/office/powerpoint/2010/main" val="1922150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204" y="453"/>
            <a:ext cx="12129796" cy="885372"/>
          </a:xfrm>
        </p:spPr>
        <p:txBody>
          <a:bodyPr vert="horz" lIns="91440" tIns="45720" rIns="91440" bIns="45720" rtlCol="0" anchor="ctr">
            <a:noAutofit/>
          </a:bodyPr>
          <a:lstStyle>
            <a:lvl1pPr>
              <a:tabLst>
                <a:tab pos="914400" algn="l"/>
                <a:tab pos="6400800" algn="ctr"/>
                <a:tab pos="11718925" algn="r"/>
              </a:tabLst>
              <a:defRPr lang="en-US" sz="6600" dirty="0">
                <a:solidFill>
                  <a:schemeClr val="accent6">
                    <a:lumMod val="50000"/>
                  </a:schemeClr>
                </a:solidFill>
                <a:effectLst>
                  <a:outerShdw blurRad="38100" dist="38100" dir="2700000" algn="tl">
                    <a:srgbClr val="000000">
                      <a:alpha val="43137"/>
                    </a:srgbClr>
                  </a:outerShdw>
                </a:effectLst>
              </a:defRPr>
            </a:lvl1pPr>
          </a:lstStyle>
          <a:p>
            <a:pPr lvl="0"/>
            <a:r>
              <a:rPr lang="en-US" dirty="0" smtClean="0"/>
              <a:t>Click to edit Master title style</a:t>
            </a:r>
            <a:endParaRPr lang="en-US" dirty="0"/>
          </a:p>
        </p:txBody>
      </p:sp>
      <p:sp>
        <p:nvSpPr>
          <p:cNvPr id="3" name="Content Placeholder 2"/>
          <p:cNvSpPr>
            <a:spLocks noGrp="1"/>
          </p:cNvSpPr>
          <p:nvPr>
            <p:ph idx="1"/>
          </p:nvPr>
        </p:nvSpPr>
        <p:spPr>
          <a:xfrm>
            <a:off x="62203" y="885825"/>
            <a:ext cx="12058261" cy="5972175"/>
          </a:xfrm>
        </p:spPr>
        <p:txBody>
          <a:bodyPr>
            <a:normAutofit/>
          </a:bodyPr>
          <a:lstStyle>
            <a:lvl1pPr marL="739775" indent="-692150" algn="l" defTabSz="685800" rtl="0" eaLnBrk="1" latinLnBrk="0" hangingPunct="1">
              <a:lnSpc>
                <a:spcPct val="85000"/>
              </a:lnSpc>
              <a:spcBef>
                <a:spcPts val="0"/>
              </a:spcBef>
              <a:spcAft>
                <a:spcPts val="600"/>
              </a:spcAft>
              <a:buFont typeface="Arial" panose="020B0604020202020204" pitchFamily="34" charset="0"/>
              <a:buNone/>
              <a:tabLst>
                <a:tab pos="1770063" algn="l"/>
              </a:tabLst>
              <a:defRPr lang="en-US" sz="3600" b="1" kern="1200" dirty="0" smtClean="0">
                <a:solidFill>
                  <a:schemeClr val="accent5"/>
                </a:solidFill>
                <a:effectLst>
                  <a:outerShdw blurRad="38100" dist="38100" dir="2700000" algn="tl">
                    <a:srgbClr val="000000">
                      <a:alpha val="43137"/>
                    </a:srgbClr>
                  </a:outerShdw>
                </a:effectLst>
                <a:latin typeface="+mn-lt"/>
                <a:ea typeface="+mn-ea"/>
                <a:cs typeface="+mn-cs"/>
              </a:defRPr>
            </a:lvl1pPr>
            <a:lvl2pPr marL="457200" indent="0" algn="l" defTabSz="685800" rtl="0" eaLnBrk="1" latinLnBrk="0" hangingPunct="1">
              <a:lnSpc>
                <a:spcPct val="80000"/>
              </a:lnSpc>
              <a:spcBef>
                <a:spcPts val="0"/>
              </a:spcBef>
              <a:spcAft>
                <a:spcPts val="600"/>
              </a:spcAft>
              <a:buFont typeface="Arial" panose="020B0604020202020204" pitchFamily="34" charset="0"/>
              <a:buNone/>
              <a:defRPr lang="en-US" sz="3600" b="1" i="0" kern="1200" dirty="0" smtClean="0">
                <a:solidFill>
                  <a:srgbClr val="463500"/>
                </a:solidFill>
                <a:effectLst>
                  <a:outerShdw blurRad="38100" dist="38100" dir="2700000" algn="tl">
                    <a:srgbClr val="000000">
                      <a:alpha val="43137"/>
                    </a:srgbClr>
                  </a:outerShdw>
                </a:effectLst>
                <a:latin typeface="+mn-lt"/>
                <a:ea typeface="+mn-ea"/>
                <a:cs typeface="+mn-cs"/>
              </a:defRPr>
            </a:lvl2pPr>
            <a:lvl3pPr marL="625475" indent="0" algn="l" defTabSz="685800" rtl="0" eaLnBrk="1" latinLnBrk="0" hangingPunct="1">
              <a:lnSpc>
                <a:spcPct val="80000"/>
              </a:lnSpc>
              <a:spcBef>
                <a:spcPts val="0"/>
              </a:spcBef>
              <a:buFont typeface="Arial" panose="020B0604020202020204" pitchFamily="34" charset="0"/>
              <a:buNone/>
              <a:defRPr lang="en-US" sz="3200" b="1" i="1" kern="1200" dirty="0" smtClean="0">
                <a:solidFill>
                  <a:schemeClr val="tx1"/>
                </a:solidFill>
                <a:effectLst>
                  <a:outerShdw blurRad="38100" dist="38100" dir="2700000" algn="tl">
                    <a:srgbClr val="000000">
                      <a:alpha val="43137"/>
                    </a:srgbClr>
                  </a:outerShdw>
                </a:effectLst>
                <a:latin typeface="+mn-lt"/>
                <a:ea typeface="+mn-ea"/>
                <a:cs typeface="+mn-cs"/>
              </a:defRPr>
            </a:lvl3pPr>
            <a:lvl4pPr indent="0" algn="l" defTabSz="685800" rtl="0" eaLnBrk="1" latinLnBrk="0" hangingPunct="1">
              <a:lnSpc>
                <a:spcPct val="90000"/>
              </a:lnSpc>
              <a:buFont typeface="Arial" panose="020B0604020202020204" pitchFamily="34" charset="0"/>
              <a:buNone/>
              <a:defRPr lang="en-US" sz="3200" b="1" kern="1200" dirty="0" smtClean="0">
                <a:solidFill>
                  <a:schemeClr val="bg1"/>
                </a:solidFill>
                <a:effectLst>
                  <a:outerShdw blurRad="38100" dist="38100" dir="2700000" algn="tl">
                    <a:srgbClr val="000000">
                      <a:alpha val="43137"/>
                    </a:srgbClr>
                  </a:outerShdw>
                </a:effectLst>
                <a:latin typeface="+mn-lt"/>
                <a:ea typeface="+mn-ea"/>
                <a:cs typeface="+mn-cs"/>
              </a:defRPr>
            </a:lvl4pPr>
            <a:lvl5pPr indent="0" algn="l" defTabSz="685800" rtl="0" eaLnBrk="1" latinLnBrk="0" hangingPunct="1">
              <a:lnSpc>
                <a:spcPct val="90000"/>
              </a:lnSpc>
              <a:buFont typeface="Arial" panose="020B0604020202020204" pitchFamily="34" charset="0"/>
              <a:buNone/>
              <a:defRPr lang="en-US" sz="3200" b="1" kern="1200" dirty="0">
                <a:solidFill>
                  <a:schemeClr val="bg1"/>
                </a:solidFill>
                <a:effectLst>
                  <a:outerShdw blurRad="38100" dist="38100" dir="2700000" algn="tl">
                    <a:srgbClr val="000000">
                      <a:alpha val="43137"/>
                    </a:srgbClr>
                  </a:outerShdw>
                </a:effectLst>
                <a:latin typeface="+mn-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54431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lternate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4645" y="-4149"/>
            <a:ext cx="9554547" cy="1161143"/>
          </a:xfrm>
        </p:spPr>
        <p:txBody>
          <a:bodyPr vert="horz" lIns="91440" tIns="45720" rIns="91440" bIns="45720" rtlCol="0" anchor="ctr">
            <a:noAutofit/>
          </a:bodyPr>
          <a:lstStyle>
            <a:lvl1pPr>
              <a:tabLst>
                <a:tab pos="800100" algn="l"/>
                <a:tab pos="6400800" algn="ctr"/>
                <a:tab pos="11718925" algn="r"/>
              </a:tabLst>
              <a:defRPr lang="en-US" sz="5400" dirty="0">
                <a:solidFill>
                  <a:schemeClr val="bg1"/>
                </a:solidFill>
                <a:effectLst>
                  <a:outerShdw blurRad="38100" dist="38100" dir="2700000" algn="tl">
                    <a:srgbClr val="000000">
                      <a:alpha val="43137"/>
                    </a:srgbClr>
                  </a:outerShdw>
                </a:effectLst>
              </a:defRPr>
            </a:lvl1pPr>
          </a:lstStyle>
          <a:p>
            <a:pPr lvl="0"/>
            <a:r>
              <a:rPr lang="en-US" smtClean="0"/>
              <a:t>Click to edit Master title style</a:t>
            </a:r>
            <a:endParaRPr lang="en-US" dirty="0"/>
          </a:p>
        </p:txBody>
      </p:sp>
      <p:sp>
        <p:nvSpPr>
          <p:cNvPr id="3" name="Content Placeholder 2"/>
          <p:cNvSpPr>
            <a:spLocks noGrp="1"/>
          </p:cNvSpPr>
          <p:nvPr>
            <p:ph idx="1"/>
          </p:nvPr>
        </p:nvSpPr>
        <p:spPr>
          <a:xfrm>
            <a:off x="74645" y="1156996"/>
            <a:ext cx="12117355" cy="5701004"/>
          </a:xfrm>
        </p:spPr>
        <p:txBody>
          <a:bodyPr>
            <a:normAutofit/>
          </a:bodyPr>
          <a:lstStyle>
            <a:lvl1pPr marL="739775" indent="-692150" algn="l" defTabSz="685800" rtl="0" eaLnBrk="1" latinLnBrk="0" hangingPunct="1">
              <a:lnSpc>
                <a:spcPct val="85000"/>
              </a:lnSpc>
              <a:spcBef>
                <a:spcPts val="0"/>
              </a:spcBef>
              <a:spcAft>
                <a:spcPts val="1200"/>
              </a:spcAft>
              <a:buFont typeface="Arial" panose="020B0604020202020204" pitchFamily="34" charset="0"/>
              <a:buNone/>
              <a:tabLst>
                <a:tab pos="1770063" algn="l"/>
              </a:tabLst>
              <a:defRPr lang="en-US" sz="4000" b="1" kern="1200" dirty="0" smtClean="0">
                <a:solidFill>
                  <a:schemeClr val="accent5">
                    <a:lumMod val="40000"/>
                    <a:lumOff val="60000"/>
                  </a:schemeClr>
                </a:solidFill>
                <a:effectLst>
                  <a:outerShdw blurRad="38100" dist="38100" dir="2700000" algn="tl">
                    <a:srgbClr val="000000">
                      <a:alpha val="43137"/>
                    </a:srgbClr>
                  </a:outerShdw>
                </a:effectLst>
                <a:latin typeface="+mn-lt"/>
                <a:ea typeface="+mn-ea"/>
                <a:cs typeface="+mn-cs"/>
              </a:defRPr>
            </a:lvl1pPr>
            <a:lvl2pPr marL="457200" indent="0" algn="l" defTabSz="685800" rtl="0" eaLnBrk="1" latinLnBrk="0" hangingPunct="1">
              <a:lnSpc>
                <a:spcPct val="85000"/>
              </a:lnSpc>
              <a:spcBef>
                <a:spcPts val="0"/>
              </a:spcBef>
              <a:spcAft>
                <a:spcPts val="600"/>
              </a:spcAft>
              <a:buFont typeface="Arial" panose="020B0604020202020204" pitchFamily="34" charset="0"/>
              <a:buNone/>
              <a:defRPr lang="en-US" sz="3600" b="1" i="1" kern="1200" dirty="0" smtClean="0">
                <a:solidFill>
                  <a:schemeClr val="tx1"/>
                </a:solidFill>
                <a:effectLst>
                  <a:outerShdw blurRad="38100" dist="38100" dir="2700000" algn="tl">
                    <a:srgbClr val="000000">
                      <a:alpha val="43137"/>
                    </a:srgbClr>
                  </a:outerShdw>
                </a:effectLst>
                <a:latin typeface="+mn-lt"/>
                <a:ea typeface="+mn-ea"/>
                <a:cs typeface="+mn-cs"/>
              </a:defRPr>
            </a:lvl2pPr>
            <a:lvl3pPr marL="625475" indent="0" algn="l" defTabSz="685800" rtl="0" eaLnBrk="1" latinLnBrk="0" hangingPunct="1">
              <a:lnSpc>
                <a:spcPct val="80000"/>
              </a:lnSpc>
              <a:spcBef>
                <a:spcPts val="0"/>
              </a:spcBef>
              <a:buFont typeface="Arial" panose="020B0604020202020204" pitchFamily="34" charset="0"/>
              <a:buNone/>
              <a:defRPr lang="en-US" sz="3600" b="1" i="1" kern="1200" dirty="0" smtClean="0">
                <a:solidFill>
                  <a:schemeClr val="bg1"/>
                </a:solidFill>
                <a:effectLst>
                  <a:outerShdw blurRad="38100" dist="38100" dir="2700000" algn="tl">
                    <a:srgbClr val="000000">
                      <a:alpha val="43137"/>
                    </a:srgbClr>
                  </a:outerShdw>
                </a:effectLst>
                <a:latin typeface="+mn-lt"/>
                <a:ea typeface="+mn-ea"/>
                <a:cs typeface="+mn-cs"/>
              </a:defRPr>
            </a:lvl3pPr>
            <a:lvl4pPr indent="0" algn="l" defTabSz="685800" rtl="0" eaLnBrk="1" latinLnBrk="0" hangingPunct="1">
              <a:lnSpc>
                <a:spcPct val="90000"/>
              </a:lnSpc>
              <a:buFont typeface="Arial" panose="020B0604020202020204" pitchFamily="34" charset="0"/>
              <a:buNone/>
              <a:defRPr lang="en-US" sz="3200" b="1" kern="1200" dirty="0" smtClean="0">
                <a:solidFill>
                  <a:schemeClr val="bg1"/>
                </a:solidFill>
                <a:effectLst>
                  <a:outerShdw blurRad="38100" dist="38100" dir="2700000" algn="tl">
                    <a:srgbClr val="000000">
                      <a:alpha val="43137"/>
                    </a:srgbClr>
                  </a:outerShdw>
                </a:effectLst>
                <a:latin typeface="+mn-lt"/>
                <a:ea typeface="+mn-ea"/>
                <a:cs typeface="+mn-cs"/>
              </a:defRPr>
            </a:lvl4pPr>
            <a:lvl5pPr indent="0" algn="l" defTabSz="685800" rtl="0" eaLnBrk="1" latinLnBrk="0" hangingPunct="1">
              <a:lnSpc>
                <a:spcPct val="90000"/>
              </a:lnSpc>
              <a:buFont typeface="Arial" panose="020B0604020202020204" pitchFamily="34" charset="0"/>
              <a:buNone/>
              <a:defRPr lang="en-US" sz="3200" b="1" kern="1200" dirty="0">
                <a:solidFill>
                  <a:schemeClr val="bg1"/>
                </a:solidFill>
                <a:effectLst>
                  <a:outerShdw blurRad="38100" dist="38100" dir="2700000" algn="tl">
                    <a:srgbClr val="000000">
                      <a:alpha val="43137"/>
                    </a:srgbClr>
                  </a:outerShdw>
                </a:effectLst>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5"/>
          <p:cNvSpPr>
            <a:spLocks noGrp="1"/>
          </p:cNvSpPr>
          <p:nvPr>
            <p:ph type="body" sz="quarter" idx="11"/>
          </p:nvPr>
        </p:nvSpPr>
        <p:spPr>
          <a:xfrm>
            <a:off x="0" y="5499848"/>
            <a:ext cx="12192000" cy="1358152"/>
          </a:xfrm>
          <a:gradFill flip="none" rotWithShape="1">
            <a:gsLst>
              <a:gs pos="0">
                <a:schemeClr val="accent5">
                  <a:lumMod val="40000"/>
                  <a:lumOff val="60000"/>
                </a:schemeClr>
              </a:gs>
              <a:gs pos="100000">
                <a:schemeClr val="accent5">
                  <a:lumMod val="20000"/>
                  <a:lumOff val="80000"/>
                </a:schemeClr>
              </a:gs>
            </a:gsLst>
            <a:lin ang="5400000" scaled="1"/>
            <a:tileRect/>
          </a:gradFill>
        </p:spPr>
        <p:txBody>
          <a:bodyPr anchor="b">
            <a:noAutofit/>
          </a:bodyPr>
          <a:lstStyle>
            <a:lvl1pPr>
              <a:defRPr sz="3200" b="1">
                <a:solidFill>
                  <a:schemeClr val="accent6">
                    <a:lumMod val="50000"/>
                  </a:schemeClr>
                </a:solidFill>
                <a:effectLst>
                  <a:outerShdw blurRad="38100" dist="38100" dir="2700000" algn="tl">
                    <a:srgbClr val="000000">
                      <a:alpha val="43137"/>
                    </a:srgbClr>
                  </a:outerShdw>
                </a:effectLst>
              </a:defRPr>
            </a:lvl1pPr>
          </a:lstStyle>
          <a:p>
            <a:pPr lvl="0"/>
            <a:r>
              <a:rPr lang="en-US" smtClean="0"/>
              <a:t>Click to edit Master text styles</a:t>
            </a:r>
          </a:p>
        </p:txBody>
      </p:sp>
    </p:spTree>
    <p:extLst>
      <p:ext uri="{BB962C8B-B14F-4D97-AF65-F5344CB8AC3E}">
        <p14:creationId xmlns:p14="http://schemas.microsoft.com/office/powerpoint/2010/main" val="1544639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Custom Layout">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4147"/>
            <a:ext cx="12192000" cy="952837"/>
          </a:xfrm>
        </p:spPr>
        <p:txBody>
          <a:bodyPr/>
          <a:lstStyle>
            <a:lvl1pPr>
              <a:defRPr sz="3600">
                <a:solidFill>
                  <a:schemeClr val="bg1"/>
                </a:solidFill>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147955" y="948690"/>
            <a:ext cx="11894820" cy="5044123"/>
          </a:xfrm>
        </p:spPr>
        <p:txBody>
          <a:bodyPr>
            <a:normAutofit/>
          </a:bodyPr>
          <a:lstStyle>
            <a:lvl1pPr>
              <a:lnSpc>
                <a:spcPct val="85000"/>
              </a:lnSpc>
              <a:spcBef>
                <a:spcPts val="0"/>
              </a:spcBef>
              <a:spcAft>
                <a:spcPts val="1200"/>
              </a:spcAft>
              <a:defRPr sz="3200" b="1">
                <a:solidFill>
                  <a:schemeClr val="tx1"/>
                </a:solidFill>
                <a:effectLst>
                  <a:outerShdw blurRad="38100" dist="38100" dir="2700000" algn="tl">
                    <a:srgbClr val="000000">
                      <a:alpha val="43137"/>
                    </a:srgbClr>
                  </a:outerShdw>
                </a:effectLst>
              </a:defRPr>
            </a:lvl1pPr>
            <a:lvl2pPr>
              <a:defRPr sz="2800" b="1">
                <a:solidFill>
                  <a:schemeClr val="tx1"/>
                </a:solidFill>
                <a:effectLst>
                  <a:outerShdw blurRad="38100" dist="38100" dir="2700000" algn="tl">
                    <a:srgbClr val="000000">
                      <a:alpha val="43137"/>
                    </a:srgbClr>
                  </a:outerShdw>
                </a:effectLst>
              </a:defRPr>
            </a:lvl2pPr>
            <a:lvl3pPr>
              <a:defRPr sz="2400" b="1">
                <a:solidFill>
                  <a:schemeClr val="tx1"/>
                </a:solidFill>
                <a:effectLst>
                  <a:outerShdw blurRad="38100" dist="38100" dir="2700000" algn="tl">
                    <a:srgbClr val="000000">
                      <a:alpha val="43137"/>
                    </a:srgbClr>
                  </a:outerShdw>
                </a:effectLst>
              </a:defRPr>
            </a:lvl3pPr>
            <a:lvl4pPr>
              <a:defRPr sz="1800" b="1">
                <a:solidFill>
                  <a:schemeClr val="tx1"/>
                </a:solidFill>
                <a:effectLst>
                  <a:outerShdw blurRad="38100" dist="38100" dir="2700000" algn="tl">
                    <a:srgbClr val="000000">
                      <a:alpha val="43137"/>
                    </a:srgbClr>
                  </a:outerShdw>
                </a:effectLst>
              </a:defRPr>
            </a:lvl4pPr>
            <a:lvl5pPr>
              <a:defRPr sz="1800" b="1">
                <a:solidFill>
                  <a:schemeClr val="tx1"/>
                </a:solidFill>
                <a:effectLst>
                  <a:outerShdw blurRad="38100" dist="38100" dir="2700000" algn="tl">
                    <a:srgbClr val="000000">
                      <a:alpha val="43137"/>
                    </a:srgbClr>
                  </a:outerShdw>
                </a:effect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5"/>
          <p:cNvSpPr>
            <a:spLocks noGrp="1"/>
          </p:cNvSpPr>
          <p:nvPr>
            <p:ph type="body" sz="quarter" idx="11"/>
          </p:nvPr>
        </p:nvSpPr>
        <p:spPr>
          <a:xfrm>
            <a:off x="0" y="6322469"/>
            <a:ext cx="12192000" cy="535531"/>
          </a:xfrm>
        </p:spPr>
        <p:txBody>
          <a:bodyPr anchor="b">
            <a:spAutoFit/>
          </a:bodyPr>
          <a:lstStyle>
            <a:lvl1pPr>
              <a:defRPr sz="3200" b="1">
                <a:solidFill>
                  <a:schemeClr val="accent2">
                    <a:lumMod val="40000"/>
                    <a:lumOff val="60000"/>
                  </a:schemeClr>
                </a:solidFill>
                <a:effectLst>
                  <a:outerShdw blurRad="38100" dist="38100" dir="2700000" algn="tl">
                    <a:srgbClr val="000000">
                      <a:alpha val="43137"/>
                    </a:srgbClr>
                  </a:outerShdw>
                </a:effectLst>
              </a:defRPr>
            </a:lvl1pPr>
          </a:lstStyle>
          <a:p>
            <a:pPr lvl="0"/>
            <a:r>
              <a:rPr lang="en-US" smtClean="0"/>
              <a:t>Click to edit Master text styles</a:t>
            </a:r>
          </a:p>
        </p:txBody>
      </p:sp>
    </p:spTree>
    <p:extLst>
      <p:ext uri="{BB962C8B-B14F-4D97-AF65-F5344CB8AC3E}">
        <p14:creationId xmlns:p14="http://schemas.microsoft.com/office/powerpoint/2010/main" val="1300630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4148"/>
            <a:ext cx="12192000" cy="1325563"/>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0" y="1344620"/>
            <a:ext cx="12192000" cy="488912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91272637"/>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Lst>
  <p:timing>
    <p:tnLst>
      <p:par>
        <p:cTn id="1" dur="indefinite" restart="never" nodeType="tmRoot"/>
      </p:par>
    </p:tnLst>
  </p:timing>
  <p:txStyles>
    <p:titleStyle>
      <a:lvl1pPr algn="l" defTabSz="514350" rtl="0" eaLnBrk="1" latinLnBrk="0" hangingPunct="1">
        <a:lnSpc>
          <a:spcPct val="90000"/>
        </a:lnSpc>
        <a:spcBef>
          <a:spcPct val="0"/>
        </a:spcBef>
        <a:buNone/>
        <a:defRPr sz="3375" b="1" kern="1200">
          <a:solidFill>
            <a:schemeClr val="bg1"/>
          </a:solidFill>
          <a:effectLst>
            <a:outerShdw blurRad="38100" dist="38100" dir="2700000" algn="tl">
              <a:srgbClr val="000000">
                <a:alpha val="43137"/>
              </a:srgbClr>
            </a:outerShdw>
          </a:effectLst>
          <a:latin typeface="+mn-lt"/>
          <a:ea typeface="+mj-ea"/>
          <a:cs typeface="+mj-cs"/>
        </a:defRPr>
      </a:lvl1pPr>
    </p:titleStyle>
    <p:bodyStyle>
      <a:lvl1pPr marL="0" indent="0" algn="l" defTabSz="514350" rtl="0" eaLnBrk="1" latinLnBrk="0" hangingPunct="1">
        <a:lnSpc>
          <a:spcPct val="90000"/>
        </a:lnSpc>
        <a:spcBef>
          <a:spcPts val="563"/>
        </a:spcBef>
        <a:buFont typeface="Arial" panose="020B0604020202020204" pitchFamily="34" charset="0"/>
        <a:buNone/>
        <a:defRPr sz="3200" b="1" kern="1200">
          <a:solidFill>
            <a:schemeClr val="tx1"/>
          </a:solidFill>
          <a:latin typeface="+mn-lt"/>
          <a:ea typeface="+mn-ea"/>
          <a:cs typeface="+mn-cs"/>
        </a:defRPr>
      </a:lvl1pPr>
      <a:lvl2pPr marL="257175" indent="0" algn="l" defTabSz="514350" rtl="0" eaLnBrk="1" latinLnBrk="0" hangingPunct="1">
        <a:lnSpc>
          <a:spcPct val="90000"/>
        </a:lnSpc>
        <a:spcBef>
          <a:spcPts val="281"/>
        </a:spcBef>
        <a:buFont typeface="Arial" panose="020B0604020202020204" pitchFamily="34" charset="0"/>
        <a:buNone/>
        <a:defRPr sz="2800" b="1" kern="1200">
          <a:solidFill>
            <a:schemeClr val="tx1"/>
          </a:solidFill>
          <a:latin typeface="+mn-lt"/>
          <a:ea typeface="+mn-ea"/>
          <a:cs typeface="+mn-cs"/>
        </a:defRPr>
      </a:lvl2pPr>
      <a:lvl3pPr marL="514350" indent="0" algn="l" defTabSz="514350" rtl="0" eaLnBrk="1" latinLnBrk="0" hangingPunct="1">
        <a:lnSpc>
          <a:spcPct val="90000"/>
        </a:lnSpc>
        <a:spcBef>
          <a:spcPts val="281"/>
        </a:spcBef>
        <a:buFont typeface="Arial" panose="020B0604020202020204" pitchFamily="34" charset="0"/>
        <a:buNone/>
        <a:defRPr sz="2400" b="1" kern="1200">
          <a:solidFill>
            <a:schemeClr val="tx1"/>
          </a:solidFill>
          <a:latin typeface="+mn-lt"/>
          <a:ea typeface="+mn-ea"/>
          <a:cs typeface="+mn-cs"/>
        </a:defRPr>
      </a:lvl3pPr>
      <a:lvl4pPr marL="771525" indent="0" algn="l" defTabSz="514350" rtl="0" eaLnBrk="1" latinLnBrk="0" hangingPunct="1">
        <a:lnSpc>
          <a:spcPct val="90000"/>
        </a:lnSpc>
        <a:spcBef>
          <a:spcPts val="281"/>
        </a:spcBef>
        <a:buFont typeface="Arial" panose="020B0604020202020204" pitchFamily="34" charset="0"/>
        <a:buNone/>
        <a:defRPr sz="1800" b="1" kern="1200">
          <a:solidFill>
            <a:schemeClr val="tx1"/>
          </a:solidFill>
          <a:latin typeface="+mn-lt"/>
          <a:ea typeface="+mn-ea"/>
          <a:cs typeface="+mn-cs"/>
        </a:defRPr>
      </a:lvl4pPr>
      <a:lvl5pPr marL="1028700" indent="0" algn="l" defTabSz="514350" rtl="0" eaLnBrk="1" latinLnBrk="0" hangingPunct="1">
        <a:lnSpc>
          <a:spcPct val="90000"/>
        </a:lnSpc>
        <a:spcBef>
          <a:spcPts val="281"/>
        </a:spcBef>
        <a:buFont typeface="Arial" panose="020B0604020202020204" pitchFamily="34" charset="0"/>
        <a:buNone/>
        <a:defRPr sz="1800" b="1"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808915"/>
            <a:ext cx="12192001" cy="1049085"/>
          </a:xfrm>
          <a:solidFill>
            <a:srgbClr val="C0BBA6">
              <a:alpha val="30000"/>
            </a:srgbClr>
          </a:solidFill>
        </p:spPr>
        <p:txBody>
          <a:bodyPr/>
          <a:lstStyle/>
          <a:p>
            <a:r>
              <a:rPr lang="en-US" sz="8800" dirty="0"/>
              <a:t>His Selfless Life</a:t>
            </a:r>
            <a:endParaRPr lang="en-US" sz="9600" dirty="0">
              <a:solidFill>
                <a:srgbClr val="FFDDDC"/>
              </a:solidFill>
            </a:endParaRPr>
          </a:p>
        </p:txBody>
      </p:sp>
      <p:sp>
        <p:nvSpPr>
          <p:cNvPr id="3" name="Subtitle 2"/>
          <p:cNvSpPr>
            <a:spLocks noGrp="1"/>
          </p:cNvSpPr>
          <p:nvPr>
            <p:ph type="subTitle" idx="1"/>
          </p:nvPr>
        </p:nvSpPr>
        <p:spPr/>
        <p:txBody>
          <a:bodyPr/>
          <a:lstStyle/>
          <a:p>
            <a:pPr lvl="0"/>
            <a:r>
              <a:rPr lang="en-US" dirty="0" smtClean="0"/>
              <a:t>03-08-26</a:t>
            </a:r>
          </a:p>
        </p:txBody>
      </p:sp>
    </p:spTree>
    <p:extLst>
      <p:ext uri="{BB962C8B-B14F-4D97-AF65-F5344CB8AC3E}">
        <p14:creationId xmlns:p14="http://schemas.microsoft.com/office/powerpoint/2010/main" val="4272297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	SELFLESS IN HIS YOUTH</a:t>
            </a:r>
            <a:endParaRPr lang="en-US" dirty="0"/>
          </a:p>
        </p:txBody>
      </p:sp>
      <p:sp>
        <p:nvSpPr>
          <p:cNvPr id="3" name="Content Placeholder 2"/>
          <p:cNvSpPr>
            <a:spLocks noGrp="1"/>
          </p:cNvSpPr>
          <p:nvPr>
            <p:ph idx="1"/>
          </p:nvPr>
        </p:nvSpPr>
        <p:spPr/>
        <p:txBody>
          <a:bodyPr>
            <a:normAutofit/>
          </a:bodyPr>
          <a:lstStyle/>
          <a:p>
            <a:pPr lvl="1"/>
            <a:r>
              <a:rPr lang="en-US" dirty="0" smtClean="0"/>
              <a:t>Luke 2:45-51 </a:t>
            </a:r>
            <a:r>
              <a:rPr lang="en-US" baseline="30000" dirty="0" smtClean="0"/>
              <a:t>NLT </a:t>
            </a:r>
          </a:p>
          <a:p>
            <a:pPr lvl="2"/>
            <a:r>
              <a:rPr lang="en-US" baseline="30000" dirty="0" smtClean="0"/>
              <a:t>45</a:t>
            </a:r>
            <a:r>
              <a:rPr lang="en-US" dirty="0" smtClean="0"/>
              <a:t>When they couldn’t find him, they went back to Jerusalem to search for him there. </a:t>
            </a:r>
            <a:r>
              <a:rPr lang="en-US" baseline="30000" dirty="0" smtClean="0"/>
              <a:t>46</a:t>
            </a:r>
            <a:r>
              <a:rPr lang="en-US" dirty="0" smtClean="0"/>
              <a:t>Three days later they finally discovered him in the Temple, sitting among the religious teachers, listening to them and asking questions. </a:t>
            </a:r>
            <a:r>
              <a:rPr lang="en-US" baseline="30000" dirty="0" smtClean="0"/>
              <a:t>47</a:t>
            </a:r>
            <a:r>
              <a:rPr lang="en-US" dirty="0" smtClean="0"/>
              <a:t>All who heard him were amazed at his understanding and his answers.  </a:t>
            </a:r>
            <a:r>
              <a:rPr lang="en-US" baseline="30000" dirty="0" smtClean="0"/>
              <a:t>48</a:t>
            </a:r>
            <a:r>
              <a:rPr lang="en-US" dirty="0" smtClean="0"/>
              <a:t>His parents didn’t know what to think. “Son,” his mother said to him, “why have you done this to us? Your father and I have been frantic, searching for you everywhere.”  </a:t>
            </a:r>
            <a:r>
              <a:rPr lang="en-US" baseline="30000" dirty="0" smtClean="0">
                <a:solidFill>
                  <a:srgbClr val="FF0000"/>
                </a:solidFill>
              </a:rPr>
              <a:t>49</a:t>
            </a:r>
            <a:r>
              <a:rPr lang="en-US" dirty="0" smtClean="0">
                <a:solidFill>
                  <a:srgbClr val="FF0000"/>
                </a:solidFill>
              </a:rPr>
              <a:t>“But why did you need to search?” </a:t>
            </a:r>
            <a:r>
              <a:rPr lang="en-US" dirty="0" smtClean="0"/>
              <a:t>he asked. </a:t>
            </a:r>
            <a:r>
              <a:rPr lang="en-US" dirty="0" smtClean="0">
                <a:solidFill>
                  <a:srgbClr val="FF0000"/>
                </a:solidFill>
              </a:rPr>
              <a:t>“Didn’t you know that I must be in my Father’s house?”</a:t>
            </a:r>
            <a:r>
              <a:rPr lang="en-US" dirty="0" smtClean="0"/>
              <a:t> </a:t>
            </a:r>
            <a:r>
              <a:rPr lang="en-US" baseline="30000" dirty="0" smtClean="0"/>
              <a:t>50</a:t>
            </a:r>
            <a:r>
              <a:rPr lang="en-US" dirty="0" smtClean="0"/>
              <a:t>But they didn’t understand what he meant.  </a:t>
            </a:r>
            <a:r>
              <a:rPr lang="en-US" baseline="30000" dirty="0" smtClean="0"/>
              <a:t>51</a:t>
            </a:r>
            <a:r>
              <a:rPr lang="en-US" dirty="0" smtClean="0"/>
              <a:t>Then he returned to Nazareth with them and was obedient to them. And his mother stored all these things in her heart.</a:t>
            </a:r>
          </a:p>
        </p:txBody>
      </p:sp>
    </p:spTree>
    <p:extLst>
      <p:ext uri="{BB962C8B-B14F-4D97-AF65-F5344CB8AC3E}">
        <p14:creationId xmlns:p14="http://schemas.microsoft.com/office/powerpoint/2010/main" val="3850065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II.	SELFLESS IN HIS DAY-TO-DAY</a:t>
            </a:r>
            <a:endParaRPr lang="en-US" dirty="0"/>
          </a:p>
        </p:txBody>
      </p:sp>
      <p:sp>
        <p:nvSpPr>
          <p:cNvPr id="3" name="Content Placeholder 2"/>
          <p:cNvSpPr>
            <a:spLocks noGrp="1"/>
          </p:cNvSpPr>
          <p:nvPr>
            <p:ph idx="1"/>
          </p:nvPr>
        </p:nvSpPr>
        <p:spPr/>
        <p:txBody>
          <a:bodyPr>
            <a:normAutofit/>
          </a:bodyPr>
          <a:lstStyle/>
          <a:p>
            <a:pPr lvl="0"/>
            <a:r>
              <a:rPr lang="en-US" dirty="0" smtClean="0"/>
              <a:t>A.	In His focus</a:t>
            </a:r>
          </a:p>
          <a:p>
            <a:pPr lvl="1"/>
            <a:r>
              <a:rPr lang="en-US" dirty="0" smtClean="0"/>
              <a:t>John 5:19 </a:t>
            </a:r>
            <a:r>
              <a:rPr lang="en-US" baseline="30000" dirty="0" smtClean="0"/>
              <a:t>NLT </a:t>
            </a:r>
          </a:p>
          <a:p>
            <a:pPr lvl="2"/>
            <a:r>
              <a:rPr lang="en-US" baseline="30000" dirty="0" smtClean="0"/>
              <a:t>19</a:t>
            </a:r>
            <a:r>
              <a:rPr lang="en-US" dirty="0" smtClean="0"/>
              <a:t>So Jesus explained, </a:t>
            </a:r>
            <a:r>
              <a:rPr lang="en-US" dirty="0" smtClean="0">
                <a:solidFill>
                  <a:srgbClr val="FF0000"/>
                </a:solidFill>
              </a:rPr>
              <a:t>“I tell you the truth, the Son can do nothing by himself. He does only what he sees the Father doing. Whatever the Father does, the Son also does.”</a:t>
            </a:r>
          </a:p>
          <a:p>
            <a:pPr lvl="1"/>
            <a:r>
              <a:rPr lang="en-US" dirty="0" smtClean="0"/>
              <a:t>Luke 5:15-16 </a:t>
            </a:r>
            <a:r>
              <a:rPr lang="en-US" baseline="30000" dirty="0" smtClean="0"/>
              <a:t>NLT </a:t>
            </a:r>
          </a:p>
          <a:p>
            <a:pPr lvl="2"/>
            <a:r>
              <a:rPr lang="en-US" baseline="30000" dirty="0" smtClean="0"/>
              <a:t>15</a:t>
            </a:r>
            <a:r>
              <a:rPr lang="en-US" dirty="0" smtClean="0"/>
              <a:t>But despite Jesus’ instructions, the report of his power spread even faster, and vast crowds came to hear him preach and to be healed of their diseases. </a:t>
            </a:r>
            <a:r>
              <a:rPr lang="en-US" baseline="30000" dirty="0" smtClean="0"/>
              <a:t>16</a:t>
            </a:r>
            <a:r>
              <a:rPr lang="en-US" dirty="0" smtClean="0"/>
              <a:t>But Jesus often withdrew to the wilderness for prayer.</a:t>
            </a:r>
          </a:p>
        </p:txBody>
      </p:sp>
    </p:spTree>
    <p:extLst>
      <p:ext uri="{BB962C8B-B14F-4D97-AF65-F5344CB8AC3E}">
        <p14:creationId xmlns:p14="http://schemas.microsoft.com/office/powerpoint/2010/main" val="2638370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II.	SELFLESS IN HIS DAY-TO-DAY</a:t>
            </a:r>
            <a:endParaRPr lang="en-US" dirty="0"/>
          </a:p>
        </p:txBody>
      </p:sp>
      <p:sp>
        <p:nvSpPr>
          <p:cNvPr id="3" name="Content Placeholder 2"/>
          <p:cNvSpPr>
            <a:spLocks noGrp="1"/>
          </p:cNvSpPr>
          <p:nvPr>
            <p:ph idx="1"/>
          </p:nvPr>
        </p:nvSpPr>
        <p:spPr/>
        <p:txBody>
          <a:bodyPr>
            <a:normAutofit/>
          </a:bodyPr>
          <a:lstStyle/>
          <a:p>
            <a:pPr lvl="0"/>
            <a:r>
              <a:rPr lang="en-US" dirty="0" smtClean="0"/>
              <a:t>B.	In His energy (secondary to His focus)</a:t>
            </a:r>
          </a:p>
          <a:p>
            <a:pPr lvl="1"/>
            <a:r>
              <a:rPr lang="en-US" dirty="0" smtClean="0"/>
              <a:t>Luke 6:17-19 </a:t>
            </a:r>
            <a:r>
              <a:rPr lang="en-US" baseline="30000" dirty="0" smtClean="0"/>
              <a:t>NLT </a:t>
            </a:r>
          </a:p>
          <a:p>
            <a:pPr lvl="2"/>
            <a:r>
              <a:rPr lang="en-US" baseline="30000" dirty="0" smtClean="0"/>
              <a:t>17</a:t>
            </a:r>
            <a:r>
              <a:rPr lang="en-US" dirty="0" smtClean="0"/>
              <a:t>When they came down from the mountain, the disciples stood with Jesus on a large, level area, surrounded by many of his followers and by the crowds. There were people from all over Judea and from Jerusalem and from as far north as the seacoasts of </a:t>
            </a:r>
            <a:r>
              <a:rPr lang="en-US" dirty="0" err="1" smtClean="0"/>
              <a:t>Tyre</a:t>
            </a:r>
            <a:r>
              <a:rPr lang="en-US" dirty="0" smtClean="0"/>
              <a:t> and Sidon. </a:t>
            </a:r>
            <a:r>
              <a:rPr lang="en-US" baseline="30000" dirty="0" smtClean="0"/>
              <a:t>18</a:t>
            </a:r>
            <a:r>
              <a:rPr lang="en-US" dirty="0" smtClean="0"/>
              <a:t>They had come to hear him and to be healed of their diseases; and those troubled by evil spirits were healed. </a:t>
            </a:r>
            <a:r>
              <a:rPr lang="en-US" baseline="30000" dirty="0" smtClean="0"/>
              <a:t>19</a:t>
            </a:r>
            <a:r>
              <a:rPr lang="en-US" dirty="0" smtClean="0"/>
              <a:t>Everyone tried to touch him, because healing power went out from him, and he healed everyone.</a:t>
            </a:r>
          </a:p>
        </p:txBody>
      </p:sp>
    </p:spTree>
    <p:extLst>
      <p:ext uri="{BB962C8B-B14F-4D97-AF65-F5344CB8AC3E}">
        <p14:creationId xmlns:p14="http://schemas.microsoft.com/office/powerpoint/2010/main" val="3031553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II.	SELFLESS IN HIS DAY-TO-DAY</a:t>
            </a:r>
            <a:endParaRPr lang="en-US" dirty="0"/>
          </a:p>
        </p:txBody>
      </p:sp>
      <p:sp>
        <p:nvSpPr>
          <p:cNvPr id="3" name="Content Placeholder 2"/>
          <p:cNvSpPr>
            <a:spLocks noGrp="1"/>
          </p:cNvSpPr>
          <p:nvPr>
            <p:ph idx="1"/>
          </p:nvPr>
        </p:nvSpPr>
        <p:spPr/>
        <p:txBody>
          <a:bodyPr>
            <a:normAutofit/>
          </a:bodyPr>
          <a:lstStyle/>
          <a:p>
            <a:pPr lvl="0"/>
            <a:r>
              <a:rPr lang="en-US" dirty="0" smtClean="0"/>
              <a:t>C.	In His emotions (secondary to His focus)</a:t>
            </a:r>
          </a:p>
          <a:p>
            <a:pPr lvl="1"/>
            <a:r>
              <a:rPr lang="en-US" dirty="0" smtClean="0"/>
              <a:t>Luke 9:10-11 </a:t>
            </a:r>
            <a:r>
              <a:rPr lang="en-US" baseline="30000" dirty="0" smtClean="0"/>
              <a:t>NLT </a:t>
            </a:r>
          </a:p>
          <a:p>
            <a:pPr lvl="2"/>
            <a:r>
              <a:rPr lang="en-US" baseline="30000" dirty="0" smtClean="0"/>
              <a:t>10</a:t>
            </a:r>
            <a:r>
              <a:rPr lang="en-US" dirty="0" smtClean="0"/>
              <a:t>When the apostles returned, they told Jesus everything they had done. Then he slipped quietly away with them toward the town of Bethsaida. </a:t>
            </a:r>
            <a:r>
              <a:rPr lang="en-US" baseline="30000" dirty="0" smtClean="0"/>
              <a:t>11</a:t>
            </a:r>
            <a:r>
              <a:rPr lang="en-US" dirty="0" smtClean="0"/>
              <a:t>But the crowds found out where he was going, and they followed him. He welcomed them and taught them about the Kingdom of God, and he healed those who were sick.</a:t>
            </a:r>
          </a:p>
        </p:txBody>
      </p:sp>
    </p:spTree>
    <p:extLst>
      <p:ext uri="{BB962C8B-B14F-4D97-AF65-F5344CB8AC3E}">
        <p14:creationId xmlns:p14="http://schemas.microsoft.com/office/powerpoint/2010/main" val="3698595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II.	SELFLESS IN HIS DAY-TO-DAY</a:t>
            </a:r>
            <a:endParaRPr lang="en-US" dirty="0"/>
          </a:p>
        </p:txBody>
      </p:sp>
      <p:sp>
        <p:nvSpPr>
          <p:cNvPr id="3" name="Content Placeholder 2"/>
          <p:cNvSpPr>
            <a:spLocks noGrp="1"/>
          </p:cNvSpPr>
          <p:nvPr>
            <p:ph idx="1"/>
          </p:nvPr>
        </p:nvSpPr>
        <p:spPr/>
        <p:txBody>
          <a:bodyPr>
            <a:normAutofit/>
          </a:bodyPr>
          <a:lstStyle/>
          <a:p>
            <a:pPr lvl="0"/>
            <a:r>
              <a:rPr lang="en-US" dirty="0" smtClean="0"/>
              <a:t>C.	In His emotions (secondary to His focus)</a:t>
            </a:r>
          </a:p>
          <a:p>
            <a:pPr lvl="1"/>
            <a:r>
              <a:rPr lang="en-US" dirty="0" smtClean="0"/>
              <a:t>Matthew 14:13-14 </a:t>
            </a:r>
            <a:r>
              <a:rPr lang="en-US" baseline="30000" dirty="0" smtClean="0"/>
              <a:t>NLT </a:t>
            </a:r>
          </a:p>
          <a:p>
            <a:pPr lvl="2"/>
            <a:r>
              <a:rPr lang="en-US" baseline="30000" dirty="0" smtClean="0"/>
              <a:t>13</a:t>
            </a:r>
            <a:r>
              <a:rPr lang="en-US" dirty="0" smtClean="0"/>
              <a:t>As soon as Jesus heard the news, he left in a boat to a remote area to be alone. But the crowds heard where he was headed and followed on foot from many towns. </a:t>
            </a:r>
            <a:r>
              <a:rPr lang="en-US" baseline="30000" dirty="0" smtClean="0"/>
              <a:t>14</a:t>
            </a:r>
            <a:r>
              <a:rPr lang="en-US" dirty="0" smtClean="0"/>
              <a:t>Jesus saw the huge crowd as he stepped from the boat, and he had compassion on them and healed their sick.</a:t>
            </a:r>
          </a:p>
        </p:txBody>
      </p:sp>
    </p:spTree>
    <p:extLst>
      <p:ext uri="{BB962C8B-B14F-4D97-AF65-F5344CB8AC3E}">
        <p14:creationId xmlns:p14="http://schemas.microsoft.com/office/powerpoint/2010/main" val="1055244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III.	SELFLESS TO THE END</a:t>
            </a:r>
            <a:endParaRPr lang="en-US" dirty="0"/>
          </a:p>
        </p:txBody>
      </p:sp>
      <p:sp>
        <p:nvSpPr>
          <p:cNvPr id="3" name="Content Placeholder 2"/>
          <p:cNvSpPr>
            <a:spLocks noGrp="1"/>
          </p:cNvSpPr>
          <p:nvPr>
            <p:ph idx="1"/>
          </p:nvPr>
        </p:nvSpPr>
        <p:spPr/>
        <p:txBody>
          <a:bodyPr>
            <a:normAutofit/>
          </a:bodyPr>
          <a:lstStyle/>
          <a:p>
            <a:pPr lvl="1"/>
            <a:r>
              <a:rPr lang="en-US" dirty="0" smtClean="0"/>
              <a:t>John 13:1-5 </a:t>
            </a:r>
            <a:r>
              <a:rPr lang="en-US" baseline="30000" dirty="0" smtClean="0"/>
              <a:t>NLT </a:t>
            </a:r>
          </a:p>
          <a:p>
            <a:pPr lvl="2"/>
            <a:r>
              <a:rPr lang="en-US" baseline="30000" dirty="0" smtClean="0"/>
              <a:t>1</a:t>
            </a:r>
            <a:r>
              <a:rPr lang="en-US" dirty="0" smtClean="0"/>
              <a:t>Before the Passover celebration, Jesus knew that his hour had come to leave this world and return to his Father. He had loved his disciples during his ministry on earth, and now he loved them to the very end. </a:t>
            </a:r>
            <a:r>
              <a:rPr lang="en-US" baseline="30000" dirty="0" smtClean="0"/>
              <a:t>2</a:t>
            </a:r>
            <a:r>
              <a:rPr lang="en-US" dirty="0" smtClean="0"/>
              <a:t>It was time for supper, and the devil had already prompted Judas, son of Simon Iscariot, to betray Jesus. </a:t>
            </a:r>
            <a:r>
              <a:rPr lang="en-US" baseline="30000" dirty="0" smtClean="0"/>
              <a:t>3</a:t>
            </a:r>
            <a:r>
              <a:rPr lang="en-US" dirty="0" smtClean="0"/>
              <a:t>Jesus knew that the Father had given him authority over everything and that he had come from God and would return to God. </a:t>
            </a:r>
            <a:r>
              <a:rPr lang="en-US" baseline="30000" dirty="0" smtClean="0"/>
              <a:t>4</a:t>
            </a:r>
            <a:r>
              <a:rPr lang="en-US" dirty="0" smtClean="0"/>
              <a:t>So he got up from the table, took off his robe, wrapped a towel around his waist, </a:t>
            </a:r>
            <a:r>
              <a:rPr lang="en-US" baseline="30000" dirty="0" smtClean="0"/>
              <a:t>5</a:t>
            </a:r>
            <a:r>
              <a:rPr lang="en-US" dirty="0" smtClean="0"/>
              <a:t>and poured water into a basin. Then he began to wash the disciples’ feet, drying them with the towel he had around him.</a:t>
            </a:r>
          </a:p>
        </p:txBody>
      </p:sp>
    </p:spTree>
    <p:extLst>
      <p:ext uri="{BB962C8B-B14F-4D97-AF65-F5344CB8AC3E}">
        <p14:creationId xmlns:p14="http://schemas.microsoft.com/office/powerpoint/2010/main" val="1408265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III.	SELFLESS TO THE END</a:t>
            </a:r>
            <a:endParaRPr lang="en-US" dirty="0"/>
          </a:p>
        </p:txBody>
      </p:sp>
      <p:sp>
        <p:nvSpPr>
          <p:cNvPr id="3" name="Content Placeholder 2"/>
          <p:cNvSpPr>
            <a:spLocks noGrp="1"/>
          </p:cNvSpPr>
          <p:nvPr>
            <p:ph idx="1"/>
          </p:nvPr>
        </p:nvSpPr>
        <p:spPr/>
        <p:txBody>
          <a:bodyPr>
            <a:normAutofit/>
          </a:bodyPr>
          <a:lstStyle/>
          <a:p>
            <a:pPr lvl="1"/>
            <a:r>
              <a:rPr lang="en-US" dirty="0" smtClean="0"/>
              <a:t>John 15:12-13 </a:t>
            </a:r>
            <a:r>
              <a:rPr lang="en-US" baseline="30000" dirty="0" smtClean="0"/>
              <a:t>NLT </a:t>
            </a:r>
          </a:p>
          <a:p>
            <a:pPr lvl="2"/>
            <a:r>
              <a:rPr lang="en-US" baseline="30000" dirty="0" smtClean="0">
                <a:solidFill>
                  <a:srgbClr val="FF0000"/>
                </a:solidFill>
              </a:rPr>
              <a:t>12</a:t>
            </a:r>
            <a:r>
              <a:rPr lang="en-US" dirty="0" smtClean="0">
                <a:solidFill>
                  <a:srgbClr val="FF0000"/>
                </a:solidFill>
              </a:rPr>
              <a:t>This is my commandment: Love each other in the same way I have loved you. </a:t>
            </a:r>
            <a:r>
              <a:rPr lang="en-US" baseline="30000" dirty="0" smtClean="0">
                <a:solidFill>
                  <a:srgbClr val="FF0000"/>
                </a:solidFill>
              </a:rPr>
              <a:t>13</a:t>
            </a:r>
            <a:r>
              <a:rPr lang="en-US" dirty="0" smtClean="0">
                <a:solidFill>
                  <a:srgbClr val="FF0000"/>
                </a:solidFill>
              </a:rPr>
              <a:t>There is no greater love than to lay down one’s life for one’s friends.</a:t>
            </a:r>
          </a:p>
          <a:p>
            <a:pPr lvl="1"/>
            <a:endParaRPr lang="en-US" dirty="0"/>
          </a:p>
        </p:txBody>
      </p:sp>
    </p:spTree>
    <p:extLst>
      <p:ext uri="{BB962C8B-B14F-4D97-AF65-F5344CB8AC3E}">
        <p14:creationId xmlns:p14="http://schemas.microsoft.com/office/powerpoint/2010/main" val="2782719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2204" y="453"/>
            <a:ext cx="12129796" cy="1017642"/>
          </a:xfrm>
        </p:spPr>
        <p:txBody>
          <a:bodyPr/>
          <a:lstStyle/>
          <a:p>
            <a:pPr algn="ctr"/>
            <a:r>
              <a:rPr lang="en-US" sz="8000" dirty="0"/>
              <a:t>His Selfless </a:t>
            </a:r>
            <a:r>
              <a:rPr lang="en-US" sz="8000" dirty="0" smtClean="0"/>
              <a:t>Life</a:t>
            </a:r>
            <a:endParaRPr lang="en-US" sz="8000" dirty="0"/>
          </a:p>
        </p:txBody>
      </p:sp>
      <p:sp>
        <p:nvSpPr>
          <p:cNvPr id="3" name="Content Placeholder 2"/>
          <p:cNvSpPr>
            <a:spLocks noGrp="1"/>
          </p:cNvSpPr>
          <p:nvPr>
            <p:ph idx="1"/>
          </p:nvPr>
        </p:nvSpPr>
        <p:spPr>
          <a:xfrm>
            <a:off x="62204" y="1018095"/>
            <a:ext cx="11438498" cy="5839905"/>
          </a:xfrm>
        </p:spPr>
        <p:txBody>
          <a:bodyPr/>
          <a:lstStyle/>
          <a:p>
            <a:r>
              <a:rPr lang="en-US" dirty="0"/>
              <a:t>I.	SELFLESS IN HIS YOUTH</a:t>
            </a:r>
          </a:p>
          <a:p>
            <a:r>
              <a:rPr lang="en-US" dirty="0"/>
              <a:t>II.	SELFLESS IN HIS DAY-TO-DAY</a:t>
            </a:r>
          </a:p>
          <a:p>
            <a:pPr marL="744538" lvl="1">
              <a:spcAft>
                <a:spcPts val="0"/>
              </a:spcAft>
              <a:tabLst>
                <a:tab pos="1376363" algn="l"/>
              </a:tabLst>
            </a:pPr>
            <a:r>
              <a:rPr lang="en-US" dirty="0"/>
              <a:t>A.	In His focus</a:t>
            </a:r>
          </a:p>
          <a:p>
            <a:pPr marL="744538" lvl="1">
              <a:spcAft>
                <a:spcPts val="0"/>
              </a:spcAft>
              <a:tabLst>
                <a:tab pos="1376363" algn="l"/>
              </a:tabLst>
            </a:pPr>
            <a:r>
              <a:rPr lang="en-US" dirty="0"/>
              <a:t>B.	In His energy (secondary to His focus)</a:t>
            </a:r>
          </a:p>
          <a:p>
            <a:pPr marL="744538" lvl="1">
              <a:spcAft>
                <a:spcPts val="0"/>
              </a:spcAft>
              <a:tabLst>
                <a:tab pos="1376363" algn="l"/>
              </a:tabLst>
            </a:pPr>
            <a:r>
              <a:rPr lang="en-US" dirty="0"/>
              <a:t>C.	In His emotions (secondary to His focus)</a:t>
            </a:r>
          </a:p>
          <a:p>
            <a:r>
              <a:rPr lang="en-US" dirty="0"/>
              <a:t>III.	SELFLESS TO THE END</a:t>
            </a:r>
          </a:p>
          <a:p>
            <a:pPr marL="687388" lvl="1"/>
            <a:r>
              <a:rPr lang="en-US" dirty="0"/>
              <a:t>John 15:12-13 </a:t>
            </a:r>
            <a:r>
              <a:rPr lang="en-US" baseline="30000" dirty="0"/>
              <a:t>NLT </a:t>
            </a:r>
            <a:endParaRPr lang="en-US" baseline="30000" dirty="0" smtClean="0"/>
          </a:p>
          <a:p>
            <a:pPr marL="1376363" lvl="2"/>
            <a:r>
              <a:rPr lang="en-US" sz="3600" baseline="30000" dirty="0" smtClean="0">
                <a:solidFill>
                  <a:srgbClr val="FF0000"/>
                </a:solidFill>
              </a:rPr>
              <a:t>12</a:t>
            </a:r>
            <a:r>
              <a:rPr lang="en-US" sz="3600" dirty="0" smtClean="0">
                <a:solidFill>
                  <a:srgbClr val="FF0000"/>
                </a:solidFill>
              </a:rPr>
              <a:t>This </a:t>
            </a:r>
            <a:r>
              <a:rPr lang="en-US" sz="3600" dirty="0">
                <a:solidFill>
                  <a:srgbClr val="FF0000"/>
                </a:solidFill>
              </a:rPr>
              <a:t>is my commandment: Love each other in the same way I have loved you. </a:t>
            </a:r>
            <a:r>
              <a:rPr lang="en-US" sz="3600" baseline="30000" dirty="0">
                <a:solidFill>
                  <a:srgbClr val="FF0000"/>
                </a:solidFill>
              </a:rPr>
              <a:t>13</a:t>
            </a:r>
            <a:r>
              <a:rPr lang="en-US" sz="3600" dirty="0">
                <a:solidFill>
                  <a:srgbClr val="FF0000"/>
                </a:solidFill>
              </a:rPr>
              <a:t>There is no greater love than to lay down one’s life for one’s friends.</a:t>
            </a:r>
          </a:p>
          <a:p>
            <a:endParaRPr lang="en-US" dirty="0"/>
          </a:p>
        </p:txBody>
      </p:sp>
    </p:spTree>
    <p:extLst>
      <p:ext uri="{BB962C8B-B14F-4D97-AF65-F5344CB8AC3E}">
        <p14:creationId xmlns:p14="http://schemas.microsoft.com/office/powerpoint/2010/main" val="3102498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10_2303_Hungry">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B13F894-1035-4604-829C-713BF5712803}" vid="{E6107161-2565-4305-9839-C7B5C7A20E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2602_PureLove</Template>
  <TotalTime>5872</TotalTime>
  <Words>358</Words>
  <Application>Microsoft Office PowerPoint</Application>
  <PresentationFormat>Widescreen</PresentationFormat>
  <Paragraphs>38</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10_2303_Hungry</vt:lpstr>
      <vt:lpstr>His Selfless Life</vt:lpstr>
      <vt:lpstr>I. SELFLESS IN HIS YOUTH</vt:lpstr>
      <vt:lpstr>II. SELFLESS IN HIS DAY-TO-DAY</vt:lpstr>
      <vt:lpstr>II. SELFLESS IN HIS DAY-TO-DAY</vt:lpstr>
      <vt:lpstr>II. SELFLESS IN HIS DAY-TO-DAY</vt:lpstr>
      <vt:lpstr>II. SELFLESS IN HIS DAY-TO-DAY</vt:lpstr>
      <vt:lpstr>III. SELFLESS TO THE END</vt:lpstr>
      <vt:lpstr>III. SELFLESS TO THE END</vt:lpstr>
      <vt:lpstr>His Selfless Life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 Selfless Life</dc:title>
  <dc:creator>Ron Proper</dc:creator>
  <cp:lastModifiedBy>Ron Proper</cp:lastModifiedBy>
  <cp:revision>80</cp:revision>
  <dcterms:created xsi:type="dcterms:W3CDTF">2026-01-20T23:29:33Z</dcterms:created>
  <dcterms:modified xsi:type="dcterms:W3CDTF">2026-03-04T19:52:35Z</dcterms:modified>
</cp:coreProperties>
</file>