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28B3-C427-4689-8A65-378D94EF391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07A3-86B0-4AF5-B563-B9D95C3BB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57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28B3-C427-4689-8A65-378D94EF391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07A3-86B0-4AF5-B563-B9D95C3BB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4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28B3-C427-4689-8A65-378D94EF391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07A3-86B0-4AF5-B563-B9D95C3BB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0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28B3-C427-4689-8A65-378D94EF391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07A3-86B0-4AF5-B563-B9D95C3BB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1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28B3-C427-4689-8A65-378D94EF391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07A3-86B0-4AF5-B563-B9D95C3BB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70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28B3-C427-4689-8A65-378D94EF391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07A3-86B0-4AF5-B563-B9D95C3BB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2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28B3-C427-4689-8A65-378D94EF391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07A3-86B0-4AF5-B563-B9D95C3BB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95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28B3-C427-4689-8A65-378D94EF391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07A3-86B0-4AF5-B563-B9D95C3BB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7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28B3-C427-4689-8A65-378D94EF391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07A3-86B0-4AF5-B563-B9D95C3BB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49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28B3-C427-4689-8A65-378D94EF391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07A3-86B0-4AF5-B563-B9D95C3BB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1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28B3-C427-4689-8A65-378D94EF391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607A3-86B0-4AF5-B563-B9D95C3BB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7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428B3-C427-4689-8A65-378D94EF3919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607A3-86B0-4AF5-B563-B9D95C3BB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5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0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">
        <p:fade/>
      </p:transition>
    </mc:Choice>
    <mc:Fallback xmlns="">
      <p:transition spd="med" advTm="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rvi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49644"/>
            <a:ext cx="12134099" cy="5511113"/>
          </a:xfrm>
        </p:spPr>
      </p:pic>
      <p:sp>
        <p:nvSpPr>
          <p:cNvPr id="5" name="TextBox 4"/>
          <p:cNvSpPr txBox="1"/>
          <p:nvPr/>
        </p:nvSpPr>
        <p:spPr>
          <a:xfrm>
            <a:off x="156519" y="6260757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Casting Crowns - Only Jesus (Official Lyric Video)</a:t>
            </a:r>
          </a:p>
        </p:txBody>
      </p:sp>
    </p:spTree>
    <p:extLst>
      <p:ext uri="{BB962C8B-B14F-4D97-AF65-F5344CB8AC3E}">
        <p14:creationId xmlns:p14="http://schemas.microsoft.com/office/powerpoint/2010/main" val="25384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</Words>
  <Application>Microsoft Office PowerPoint</Application>
  <PresentationFormat>Widescreen</PresentationFormat>
  <Paragraphs>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ORCMedia</dc:creator>
  <cp:lastModifiedBy>ORCMedia</cp:lastModifiedBy>
  <cp:revision>5</cp:revision>
  <dcterms:created xsi:type="dcterms:W3CDTF">2025-09-13T14:27:57Z</dcterms:created>
  <dcterms:modified xsi:type="dcterms:W3CDTF">2025-09-13T20:59:24Z</dcterms:modified>
</cp:coreProperties>
</file>