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  <p:sldId id="264" r:id="rId3"/>
    <p:sldId id="266" r:id="rId4"/>
    <p:sldId id="267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11"/>
            <a:ext cx="12200422" cy="6897317"/>
            <a:chOff x="0" y="-8878"/>
            <a:chExt cx="12200422" cy="689731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48684" y="21972"/>
              <a:ext cx="3051738" cy="6866467"/>
            </a:xfrm>
            <a:custGeom>
              <a:avLst/>
              <a:gdLst>
                <a:gd name="connsiteX0" fmla="*/ 1788080 w 2749897"/>
                <a:gd name="connsiteY0" fmla="*/ 0 h 6866467"/>
                <a:gd name="connsiteX1" fmla="*/ 2749897 w 2749897"/>
                <a:gd name="connsiteY1" fmla="*/ 0 h 6866467"/>
                <a:gd name="connsiteX2" fmla="*/ 2749897 w 2749897"/>
                <a:gd name="connsiteY2" fmla="*/ 6866467 h 6866467"/>
                <a:gd name="connsiteX3" fmla="*/ 0 w 2749897"/>
                <a:gd name="connsiteY3" fmla="*/ 6857590 h 6866467"/>
                <a:gd name="connsiteX4" fmla="*/ 1788080 w 2749897"/>
                <a:gd name="connsiteY4" fmla="*/ 0 h 6866467"/>
                <a:gd name="connsiteX0" fmla="*/ 2098799 w 2749897"/>
                <a:gd name="connsiteY0" fmla="*/ 115410 h 6866467"/>
                <a:gd name="connsiteX1" fmla="*/ 2749897 w 2749897"/>
                <a:gd name="connsiteY1" fmla="*/ 0 h 6866467"/>
                <a:gd name="connsiteX2" fmla="*/ 2749897 w 2749897"/>
                <a:gd name="connsiteY2" fmla="*/ 6866467 h 6866467"/>
                <a:gd name="connsiteX3" fmla="*/ 0 w 2749897"/>
                <a:gd name="connsiteY3" fmla="*/ 6857590 h 6866467"/>
                <a:gd name="connsiteX4" fmla="*/ 2098799 w 2749897"/>
                <a:gd name="connsiteY4" fmla="*/ 115410 h 6866467"/>
                <a:gd name="connsiteX0" fmla="*/ 2152065 w 2749897"/>
                <a:gd name="connsiteY0" fmla="*/ 0 h 6893100"/>
                <a:gd name="connsiteX1" fmla="*/ 2749897 w 2749897"/>
                <a:gd name="connsiteY1" fmla="*/ 26633 h 6893100"/>
                <a:gd name="connsiteX2" fmla="*/ 2749897 w 2749897"/>
                <a:gd name="connsiteY2" fmla="*/ 6893100 h 6893100"/>
                <a:gd name="connsiteX3" fmla="*/ 0 w 2749897"/>
                <a:gd name="connsiteY3" fmla="*/ 6884223 h 6893100"/>
                <a:gd name="connsiteX4" fmla="*/ 2152065 w 2749897"/>
                <a:gd name="connsiteY4" fmla="*/ 0 h 6893100"/>
                <a:gd name="connsiteX0" fmla="*/ 2249719 w 2847551"/>
                <a:gd name="connsiteY0" fmla="*/ 0 h 6893100"/>
                <a:gd name="connsiteX1" fmla="*/ 2847551 w 2847551"/>
                <a:gd name="connsiteY1" fmla="*/ 26633 h 6893100"/>
                <a:gd name="connsiteX2" fmla="*/ 2847551 w 2847551"/>
                <a:gd name="connsiteY2" fmla="*/ 6893100 h 6893100"/>
                <a:gd name="connsiteX3" fmla="*/ 0 w 2847551"/>
                <a:gd name="connsiteY3" fmla="*/ 6848712 h 6893100"/>
                <a:gd name="connsiteX4" fmla="*/ 2249719 w 2847551"/>
                <a:gd name="connsiteY4" fmla="*/ 0 h 6893100"/>
                <a:gd name="connsiteX0" fmla="*/ 2356251 w 2954083"/>
                <a:gd name="connsiteY0" fmla="*/ 0 h 6893100"/>
                <a:gd name="connsiteX1" fmla="*/ 2954083 w 2954083"/>
                <a:gd name="connsiteY1" fmla="*/ 26633 h 6893100"/>
                <a:gd name="connsiteX2" fmla="*/ 2954083 w 2954083"/>
                <a:gd name="connsiteY2" fmla="*/ 6893100 h 6893100"/>
                <a:gd name="connsiteX3" fmla="*/ 0 w 2954083"/>
                <a:gd name="connsiteY3" fmla="*/ 6857590 h 6893100"/>
                <a:gd name="connsiteX4" fmla="*/ 2356251 w 2954083"/>
                <a:gd name="connsiteY4" fmla="*/ 0 h 6893100"/>
                <a:gd name="connsiteX0" fmla="*/ 2489416 w 2954083"/>
                <a:gd name="connsiteY0" fmla="*/ 62144 h 6866467"/>
                <a:gd name="connsiteX1" fmla="*/ 2954083 w 2954083"/>
                <a:gd name="connsiteY1" fmla="*/ 0 h 6866467"/>
                <a:gd name="connsiteX2" fmla="*/ 2954083 w 2954083"/>
                <a:gd name="connsiteY2" fmla="*/ 6866467 h 6866467"/>
                <a:gd name="connsiteX3" fmla="*/ 0 w 2954083"/>
                <a:gd name="connsiteY3" fmla="*/ 6830957 h 6866467"/>
                <a:gd name="connsiteX4" fmla="*/ 2489416 w 2954083"/>
                <a:gd name="connsiteY4" fmla="*/ 62144 h 6866467"/>
                <a:gd name="connsiteX0" fmla="*/ 2587071 w 3051738"/>
                <a:gd name="connsiteY0" fmla="*/ 62144 h 6866467"/>
                <a:gd name="connsiteX1" fmla="*/ 3051738 w 3051738"/>
                <a:gd name="connsiteY1" fmla="*/ 0 h 6866467"/>
                <a:gd name="connsiteX2" fmla="*/ 3051738 w 3051738"/>
                <a:gd name="connsiteY2" fmla="*/ 6866467 h 6866467"/>
                <a:gd name="connsiteX3" fmla="*/ 0 w 3051738"/>
                <a:gd name="connsiteY3" fmla="*/ 6848712 h 6866467"/>
                <a:gd name="connsiteX4" fmla="*/ 2587071 w 3051738"/>
                <a:gd name="connsiteY4" fmla="*/ 62144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738" h="6866467">
                  <a:moveTo>
                    <a:pt x="2587071" y="62144"/>
                  </a:moveTo>
                  <a:lnTo>
                    <a:pt x="3051738" y="0"/>
                  </a:lnTo>
                  <a:lnTo>
                    <a:pt x="3051738" y="6866467"/>
                  </a:lnTo>
                  <a:lnTo>
                    <a:pt x="0" y="6848712"/>
                  </a:lnTo>
                  <a:lnTo>
                    <a:pt x="2587071" y="62144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849111" y="3048000"/>
              <a:ext cx="3331014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42330" y="-8878"/>
              <a:ext cx="2846496" cy="6858000"/>
            </a:xfrm>
            <a:custGeom>
              <a:avLst/>
              <a:gdLst>
                <a:gd name="connsiteX0" fmla="*/ 0 w 2875621"/>
                <a:gd name="connsiteY0" fmla="*/ 8889 h 6866467"/>
                <a:gd name="connsiteX1" fmla="*/ 2875621 w 2875621"/>
                <a:gd name="connsiteY1" fmla="*/ 0 h 6866467"/>
                <a:gd name="connsiteX2" fmla="*/ 2875621 w 2875621"/>
                <a:gd name="connsiteY2" fmla="*/ 6866467 h 6866467"/>
                <a:gd name="connsiteX3" fmla="*/ 2491550 w 2875621"/>
                <a:gd name="connsiteY3" fmla="*/ 6866467 h 6866467"/>
                <a:gd name="connsiteX4" fmla="*/ 0 w 2875621"/>
                <a:gd name="connsiteY4" fmla="*/ 8889 h 6866467"/>
                <a:gd name="connsiteX0" fmla="*/ 0 w 2822798"/>
                <a:gd name="connsiteY0" fmla="*/ 17777 h 6866467"/>
                <a:gd name="connsiteX1" fmla="*/ 2822798 w 2822798"/>
                <a:gd name="connsiteY1" fmla="*/ 0 h 6866467"/>
                <a:gd name="connsiteX2" fmla="*/ 2822798 w 2822798"/>
                <a:gd name="connsiteY2" fmla="*/ 6866467 h 6866467"/>
                <a:gd name="connsiteX3" fmla="*/ 2438727 w 2822798"/>
                <a:gd name="connsiteY3" fmla="*/ 6866467 h 6866467"/>
                <a:gd name="connsiteX4" fmla="*/ 0 w 2822798"/>
                <a:gd name="connsiteY4" fmla="*/ 17777 h 6866467"/>
                <a:gd name="connsiteX0" fmla="*/ 0 w 2822798"/>
                <a:gd name="connsiteY0" fmla="*/ 17777 h 6866467"/>
                <a:gd name="connsiteX1" fmla="*/ 2822798 w 2822798"/>
                <a:gd name="connsiteY1" fmla="*/ 0 h 6866467"/>
                <a:gd name="connsiteX2" fmla="*/ 2822798 w 2822798"/>
                <a:gd name="connsiteY2" fmla="*/ 6866467 h 6866467"/>
                <a:gd name="connsiteX3" fmla="*/ 2403512 w 2822798"/>
                <a:gd name="connsiteY3" fmla="*/ 6866467 h 6866467"/>
                <a:gd name="connsiteX4" fmla="*/ 0 w 2822798"/>
                <a:gd name="connsiteY4" fmla="*/ 17777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2798" h="6866467">
                  <a:moveTo>
                    <a:pt x="0" y="17777"/>
                  </a:moveTo>
                  <a:lnTo>
                    <a:pt x="2822798" y="0"/>
                  </a:lnTo>
                  <a:lnTo>
                    <a:pt x="2822798" y="6866467"/>
                  </a:lnTo>
                  <a:lnTo>
                    <a:pt x="2403512" y="6866467"/>
                  </a:lnTo>
                  <a:lnTo>
                    <a:pt x="0" y="17777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05" y="5239981"/>
            <a:ext cx="7775292" cy="1646302"/>
          </a:xfrm>
        </p:spPr>
        <p:txBody>
          <a:bodyPr anchor="t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861" y="5775242"/>
            <a:ext cx="7364769" cy="85637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83" y="905522"/>
            <a:ext cx="11362033" cy="4264008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-8466" y="-26223"/>
            <a:ext cx="1138808" cy="5715822"/>
          </a:xfrm>
          <a:custGeom>
            <a:avLst/>
            <a:gdLst>
              <a:gd name="connsiteX0" fmla="*/ 0 w 1103297"/>
              <a:gd name="connsiteY0" fmla="*/ 8467 h 5698067"/>
              <a:gd name="connsiteX1" fmla="*/ 863600 w 1103297"/>
              <a:gd name="connsiteY1" fmla="*/ 0 h 5698067"/>
              <a:gd name="connsiteX2" fmla="*/ 1103297 w 1103297"/>
              <a:gd name="connsiteY2" fmla="*/ 16934 h 5698067"/>
              <a:gd name="connsiteX3" fmla="*/ 0 w 1103297"/>
              <a:gd name="connsiteY3" fmla="*/ 5698067 h 5698067"/>
              <a:gd name="connsiteX4" fmla="*/ 0 w 1103297"/>
              <a:gd name="connsiteY4" fmla="*/ 8467 h 5698067"/>
              <a:gd name="connsiteX0" fmla="*/ 0 w 1227584"/>
              <a:gd name="connsiteY0" fmla="*/ 9288 h 5698888"/>
              <a:gd name="connsiteX1" fmla="*/ 863600 w 1227584"/>
              <a:gd name="connsiteY1" fmla="*/ 821 h 5698888"/>
              <a:gd name="connsiteX2" fmla="*/ 1227584 w 1227584"/>
              <a:gd name="connsiteY2" fmla="*/ 0 h 5698888"/>
              <a:gd name="connsiteX3" fmla="*/ 0 w 1227584"/>
              <a:gd name="connsiteY3" fmla="*/ 5698888 h 5698888"/>
              <a:gd name="connsiteX4" fmla="*/ 0 w 1227584"/>
              <a:gd name="connsiteY4" fmla="*/ 9288 h 5698888"/>
              <a:gd name="connsiteX0" fmla="*/ 0 w 1227584"/>
              <a:gd name="connsiteY0" fmla="*/ 26222 h 5715822"/>
              <a:gd name="connsiteX1" fmla="*/ 1209829 w 1227584"/>
              <a:gd name="connsiteY1" fmla="*/ 0 h 5715822"/>
              <a:gd name="connsiteX2" fmla="*/ 1227584 w 1227584"/>
              <a:gd name="connsiteY2" fmla="*/ 16934 h 5715822"/>
              <a:gd name="connsiteX3" fmla="*/ 0 w 1227584"/>
              <a:gd name="connsiteY3" fmla="*/ 5715822 h 5715822"/>
              <a:gd name="connsiteX4" fmla="*/ 0 w 1227584"/>
              <a:gd name="connsiteY4" fmla="*/ 26222 h 5715822"/>
              <a:gd name="connsiteX0" fmla="*/ 0 w 1209829"/>
              <a:gd name="connsiteY0" fmla="*/ 26222 h 5715822"/>
              <a:gd name="connsiteX1" fmla="*/ 1209829 w 1209829"/>
              <a:gd name="connsiteY1" fmla="*/ 0 h 5715822"/>
              <a:gd name="connsiteX2" fmla="*/ 1147685 w 1209829"/>
              <a:gd name="connsiteY2" fmla="*/ 123466 h 5715822"/>
              <a:gd name="connsiteX3" fmla="*/ 0 w 1209829"/>
              <a:gd name="connsiteY3" fmla="*/ 5715822 h 5715822"/>
              <a:gd name="connsiteX4" fmla="*/ 0 w 1209829"/>
              <a:gd name="connsiteY4" fmla="*/ 26222 h 5715822"/>
              <a:gd name="connsiteX0" fmla="*/ 0 w 1147685"/>
              <a:gd name="connsiteY0" fmla="*/ 26222 h 5715822"/>
              <a:gd name="connsiteX1" fmla="*/ 1129930 w 1147685"/>
              <a:gd name="connsiteY1" fmla="*/ 0 h 5715822"/>
              <a:gd name="connsiteX2" fmla="*/ 1147685 w 1147685"/>
              <a:gd name="connsiteY2" fmla="*/ 123466 h 5715822"/>
              <a:gd name="connsiteX3" fmla="*/ 0 w 1147685"/>
              <a:gd name="connsiteY3" fmla="*/ 5715822 h 5715822"/>
              <a:gd name="connsiteX4" fmla="*/ 0 w 1147685"/>
              <a:gd name="connsiteY4" fmla="*/ 26222 h 5715822"/>
              <a:gd name="connsiteX0" fmla="*/ 0 w 1147685"/>
              <a:gd name="connsiteY0" fmla="*/ 26222 h 5715822"/>
              <a:gd name="connsiteX1" fmla="*/ 1129930 w 1147685"/>
              <a:gd name="connsiteY1" fmla="*/ 0 h 5715822"/>
              <a:gd name="connsiteX2" fmla="*/ 1147685 w 1147685"/>
              <a:gd name="connsiteY2" fmla="*/ 16934 h 5715822"/>
              <a:gd name="connsiteX3" fmla="*/ 0 w 1147685"/>
              <a:gd name="connsiteY3" fmla="*/ 5715822 h 5715822"/>
              <a:gd name="connsiteX4" fmla="*/ 0 w 1147685"/>
              <a:gd name="connsiteY4" fmla="*/ 26222 h 5715822"/>
              <a:gd name="connsiteX0" fmla="*/ 0 w 1138808"/>
              <a:gd name="connsiteY0" fmla="*/ 26222 h 5715822"/>
              <a:gd name="connsiteX1" fmla="*/ 1129930 w 1138808"/>
              <a:gd name="connsiteY1" fmla="*/ 0 h 5715822"/>
              <a:gd name="connsiteX2" fmla="*/ 1138808 w 1138808"/>
              <a:gd name="connsiteY2" fmla="*/ 34690 h 5715822"/>
              <a:gd name="connsiteX3" fmla="*/ 0 w 1138808"/>
              <a:gd name="connsiteY3" fmla="*/ 5715822 h 5715822"/>
              <a:gd name="connsiteX4" fmla="*/ 0 w 1138808"/>
              <a:gd name="connsiteY4" fmla="*/ 26222 h 5715822"/>
              <a:gd name="connsiteX0" fmla="*/ 0 w 1138808"/>
              <a:gd name="connsiteY0" fmla="*/ 8467 h 5715822"/>
              <a:gd name="connsiteX1" fmla="*/ 1129930 w 1138808"/>
              <a:gd name="connsiteY1" fmla="*/ 0 h 5715822"/>
              <a:gd name="connsiteX2" fmla="*/ 1138808 w 1138808"/>
              <a:gd name="connsiteY2" fmla="*/ 34690 h 5715822"/>
              <a:gd name="connsiteX3" fmla="*/ 0 w 1138808"/>
              <a:gd name="connsiteY3" fmla="*/ 5715822 h 5715822"/>
              <a:gd name="connsiteX4" fmla="*/ 0 w 1138808"/>
              <a:gd name="connsiteY4" fmla="*/ 8467 h 57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808" h="5715822">
                <a:moveTo>
                  <a:pt x="0" y="8467"/>
                </a:moveTo>
                <a:lnTo>
                  <a:pt x="1129930" y="0"/>
                </a:lnTo>
                <a:lnTo>
                  <a:pt x="1138808" y="34690"/>
                </a:lnTo>
                <a:lnTo>
                  <a:pt x="0" y="5715822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8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12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096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1" y="1163783"/>
            <a:ext cx="1893652" cy="5694217"/>
          </a:xfrm>
        </p:spPr>
        <p:txBody>
          <a:bodyPr vert="vert270" anchor="ctr">
            <a:noAutofit/>
          </a:bodyPr>
          <a:lstStyle>
            <a:lvl1pPr algn="r">
              <a:lnSpc>
                <a:spcPct val="85000"/>
              </a:lnSpc>
              <a:defRPr sz="6000" b="1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50" y="0"/>
            <a:ext cx="5757612" cy="5882054"/>
          </a:xfrm>
          <a:ln cmpd="thickThin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ap&amp;Scro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41563"/>
            <a:ext cx="2493817" cy="155863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800" y="5882054"/>
            <a:ext cx="8824384" cy="7298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4000" b="1" kern="1200" smtClean="0">
                <a:solidFill>
                  <a:schemeClr val="accent1"/>
                </a:solidFill>
                <a:latin typeface="Arial Black" pitchFamily="34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631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1" y="1163783"/>
            <a:ext cx="1893652" cy="5694217"/>
          </a:xfrm>
        </p:spPr>
        <p:txBody>
          <a:bodyPr vert="vert270" anchor="ctr">
            <a:noAutofit/>
          </a:bodyPr>
          <a:lstStyle>
            <a:lvl1pPr algn="r">
              <a:lnSpc>
                <a:spcPct val="85000"/>
              </a:lnSpc>
              <a:defRPr sz="4800" b="1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50" y="0"/>
            <a:ext cx="5088144" cy="5166804"/>
          </a:xfrm>
          <a:ln cmpd="thickThin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ap&amp;Scro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41563"/>
            <a:ext cx="2493817" cy="155863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800" y="5166804"/>
            <a:ext cx="8824384" cy="14451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4000" b="1" kern="1200" smtClean="0">
                <a:solidFill>
                  <a:schemeClr val="accent1"/>
                </a:solidFill>
                <a:latin typeface="Arial Black" pitchFamily="34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08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ap&amp;Scro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45720"/>
            <a:ext cx="2501797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DDE6-424F-495D-A12D-3D2305F04498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0BBCA2-5751-40C6-9C08-61051D81A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Oak River Church</a:t>
            </a:r>
            <a:endParaRPr lang="en-US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7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Christian </a:t>
            </a:r>
            <a:br>
              <a:rPr lang="en-US" sz="4800" dirty="0" smtClean="0"/>
            </a:br>
            <a:r>
              <a:rPr lang="en-US" sz="4800" dirty="0" smtClean="0"/>
              <a:t>Schuller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88" y="664636"/>
            <a:ext cx="2800803" cy="39211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84654" y="4805261"/>
            <a:ext cx="9218966" cy="135140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Bowling Green State University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Management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Faye </a:t>
            </a:r>
            <a:br>
              <a:rPr lang="en-US" dirty="0"/>
            </a:br>
            <a:r>
              <a:rPr lang="en-US" dirty="0"/>
              <a:t>Schuller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47" y="405867"/>
            <a:ext cx="2942081" cy="392277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90677" y="4782551"/>
            <a:ext cx="8824384" cy="144513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Eckerd College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Sciences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8592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Kylee Hope </a:t>
            </a:r>
            <a:br>
              <a:rPr lang="en-US" dirty="0"/>
            </a:br>
            <a:r>
              <a:rPr lang="en-US" dirty="0"/>
              <a:t>Zamecnik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17" y="681318"/>
            <a:ext cx="2616491" cy="392277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20161" y="4809184"/>
            <a:ext cx="9494175" cy="144513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 Of Ohio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Kinesiology &amp; Run Track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32" y="681318"/>
            <a:ext cx="5211349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2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622748" y="5031371"/>
            <a:ext cx="272544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Kylee</a:t>
            </a:r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Hope</a:t>
            </a:r>
            <a:r>
              <a:rPr lang="en-US" sz="1600" b="1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Zamecnik</a:t>
            </a:r>
            <a:r>
              <a:rPr lang="en-US" sz="1600" b="1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</a:p>
          <a:p>
            <a:r>
              <a:rPr lang="en-US" sz="1400" b="1" dirty="0"/>
              <a:t>Miami Of Ohio </a:t>
            </a:r>
          </a:p>
          <a:p>
            <a:r>
              <a:rPr lang="en-US" sz="1400" b="1" dirty="0"/>
              <a:t>Study </a:t>
            </a:r>
            <a:r>
              <a:rPr lang="en-US" sz="1400" b="1" dirty="0" smtClean="0"/>
              <a:t>Kinesiology </a:t>
            </a:r>
            <a:r>
              <a:rPr lang="en-US" sz="1400" b="1" dirty="0"/>
              <a:t>&amp; Run Track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71481" y="28338"/>
            <a:ext cx="6710097" cy="1320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of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6529" y="823936"/>
            <a:ext cx="342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Arial Black" pitchFamily="34" charset="0"/>
              </a:rPr>
              <a:t>Oak River Church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48" y="1349138"/>
            <a:ext cx="2447006" cy="36686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56" y="1349138"/>
            <a:ext cx="2761674" cy="36822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40267" y="5031371"/>
            <a:ext cx="280326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Christian Schuller</a:t>
            </a:r>
          </a:p>
          <a:p>
            <a:r>
              <a:rPr lang="en-US" sz="1400" b="1" dirty="0"/>
              <a:t>Bowling Green State University</a:t>
            </a:r>
          </a:p>
          <a:p>
            <a:r>
              <a:rPr lang="en-US" sz="1400" b="1" dirty="0"/>
              <a:t>Business </a:t>
            </a:r>
            <a:r>
              <a:rPr lang="en-US" sz="1400" b="1" dirty="0" smtClean="0"/>
              <a:t>Management</a:t>
            </a:r>
            <a:endParaRPr lang="en-US" sz="1400" b="1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7" y="1342399"/>
            <a:ext cx="2635669" cy="36899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14556" y="5017812"/>
            <a:ext cx="198326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Faye</a:t>
            </a:r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 Black" pitchFamily="34" charset="0"/>
              </a:rPr>
              <a:t>Schuller</a:t>
            </a:r>
            <a:endParaRPr lang="en-US" sz="1600" b="1" dirty="0">
              <a:solidFill>
                <a:schemeClr val="accent1"/>
              </a:solidFill>
              <a:latin typeface="Arial Black" pitchFamily="34" charset="0"/>
            </a:endParaRPr>
          </a:p>
          <a:p>
            <a:r>
              <a:rPr lang="en-US" sz="1400" b="1" dirty="0"/>
              <a:t>Eckerd </a:t>
            </a:r>
            <a:r>
              <a:rPr lang="en-US" sz="1400" b="1" dirty="0" smtClean="0"/>
              <a:t>College</a:t>
            </a:r>
          </a:p>
          <a:p>
            <a:r>
              <a:rPr lang="en-US" sz="1400" b="1" dirty="0"/>
              <a:t>Marine Sciences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1603</TotalTime>
  <Words>59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Trebuchet MS</vt:lpstr>
      <vt:lpstr>Wingdings 3</vt:lpstr>
      <vt:lpstr>Facet</vt:lpstr>
      <vt:lpstr>Class of 2026</vt:lpstr>
      <vt:lpstr>Christian  Schuller</vt:lpstr>
      <vt:lpstr>Faye  Schuller</vt:lpstr>
      <vt:lpstr>Kylee Hope  Zamecnik</vt:lpstr>
      <vt:lpstr>Class of 2026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2026</dc:title>
  <dc:creator>Ron Proper</dc:creator>
  <cp:lastModifiedBy>Ron Proper</cp:lastModifiedBy>
  <cp:revision>57</cp:revision>
  <dcterms:created xsi:type="dcterms:W3CDTF">2016-05-13T13:06:14Z</dcterms:created>
  <dcterms:modified xsi:type="dcterms:W3CDTF">2026-05-28T17:45:40Z</dcterms:modified>
</cp:coreProperties>
</file>