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5" r:id="rId1"/>
  </p:sldMasterIdLst>
  <p:notesMasterIdLst>
    <p:notesMasterId r:id="rId12"/>
  </p:notesMasterIdLst>
  <p:sldIdLst>
    <p:sldId id="257" r:id="rId2"/>
    <p:sldId id="260" r:id="rId3"/>
    <p:sldId id="261" r:id="rId4"/>
    <p:sldId id="258" r:id="rId5"/>
    <p:sldId id="262" r:id="rId6"/>
    <p:sldId id="259" r:id="rId7"/>
    <p:sldId id="264" r:id="rId8"/>
    <p:sldId id="263" r:id="rId9"/>
    <p:sldId id="266" r:id="rId10"/>
    <p:sldId id="265" r:id="rId1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D7C3A0"/>
    <a:srgbClr val="EFE29A"/>
    <a:srgbClr val="F4ECD1"/>
    <a:srgbClr val="EEE295"/>
    <a:srgbClr val="C1A487"/>
    <a:srgbClr val="463500"/>
    <a:srgbClr val="B5B4A2"/>
    <a:srgbClr val="C0BBA6"/>
    <a:srgbClr val="FFDDDC"/>
    <a:srgbClr val="FEDDD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34587" autoAdjust="0"/>
    <p:restoredTop sz="86441" autoAdjust="0"/>
  </p:normalViewPr>
  <p:slideViewPr>
    <p:cSldViewPr snapToGrid="0">
      <p:cViewPr varScale="1">
        <p:scale>
          <a:sx n="71" d="100"/>
          <a:sy n="71" d="100"/>
        </p:scale>
        <p:origin x="250" y="58"/>
      </p:cViewPr>
      <p:guideLst/>
    </p:cSldViewPr>
  </p:slideViewPr>
  <p:outlineViewPr>
    <p:cViewPr>
      <p:scale>
        <a:sx n="33" d="100"/>
        <a:sy n="33" d="100"/>
      </p:scale>
      <p:origin x="0" y="-3509"/>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14EAA20-1384-4D4D-9AFF-3872A6EBD6E9}" type="datetimeFigureOut">
              <a:rPr lang="en-US" smtClean="0"/>
              <a:t>10/22/2026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0744D91-3E62-4E47-BBDC-EC5E34692CE9}" type="slidenum">
              <a:rPr lang="en-US" smtClean="0"/>
              <a:t>‹#›</a:t>
            </a:fld>
            <a:endParaRPr lang="en-US"/>
          </a:p>
        </p:txBody>
      </p:sp>
    </p:spTree>
    <p:extLst>
      <p:ext uri="{BB962C8B-B14F-4D97-AF65-F5344CB8AC3E}">
        <p14:creationId xmlns:p14="http://schemas.microsoft.com/office/powerpoint/2010/main" val="158395273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Pr>
        <a:blipFill dpi="0" rotWithShape="1">
          <a:blip r:embed="rId2">
            <a:lum/>
            <a:extLst>
              <a:ext uri="{28A0092B-C50C-407E-A947-70E740481C1C}">
                <a14:useLocalDpi xmlns:a14="http://schemas.microsoft.com/office/drawing/2010/main" val="0"/>
              </a:ext>
            </a:extLst>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0" y="5752730"/>
            <a:ext cx="12191999" cy="1105269"/>
          </a:xfrm>
          <a:noFill/>
        </p:spPr>
        <p:txBody>
          <a:bodyPr vert="horz" lIns="91440" tIns="45720" rIns="91440" bIns="45720" rtlCol="0" anchor="ctr">
            <a:noAutofit/>
          </a:bodyPr>
          <a:lstStyle>
            <a:lvl1pPr algn="l">
              <a:lnSpc>
                <a:spcPct val="80000"/>
              </a:lnSpc>
              <a:defRPr lang="en-US" sz="8800" b="1" dirty="0">
                <a:solidFill>
                  <a:schemeClr val="accent5"/>
                </a:solidFill>
                <a:effectLst>
                  <a:outerShdw blurRad="38100" dist="38100" dir="2700000" algn="tl">
                    <a:srgbClr val="000000">
                      <a:alpha val="43137"/>
                    </a:srgbClr>
                  </a:outerShdw>
                </a:effectLst>
              </a:defRPr>
            </a:lvl1pPr>
          </a:lstStyle>
          <a:p>
            <a:pPr lvl="0" algn="ctr"/>
            <a:r>
              <a:rPr lang="en-US" dirty="0" smtClean="0"/>
              <a:t>Click to edit Master title style</a:t>
            </a:r>
            <a:endParaRPr lang="en-US" dirty="0"/>
          </a:p>
        </p:txBody>
      </p:sp>
      <p:sp>
        <p:nvSpPr>
          <p:cNvPr id="3" name="Subtitle 2"/>
          <p:cNvSpPr>
            <a:spLocks noGrp="1"/>
          </p:cNvSpPr>
          <p:nvPr>
            <p:ph type="subTitle" idx="1"/>
          </p:nvPr>
        </p:nvSpPr>
        <p:spPr>
          <a:xfrm>
            <a:off x="9122979" y="6101542"/>
            <a:ext cx="3069021" cy="756458"/>
          </a:xfrm>
        </p:spPr>
        <p:txBody>
          <a:bodyPr anchor="b">
            <a:noAutofit/>
          </a:bodyPr>
          <a:lstStyle>
            <a:lvl1pPr marL="0" indent="0" algn="r">
              <a:buNone/>
              <a:defRPr sz="2800" b="1">
                <a:solidFill>
                  <a:schemeClr val="tx1"/>
                </a:solidFill>
                <a:effectLst>
                  <a:outerShdw blurRad="38100" dist="38100" dir="2700000" algn="tl">
                    <a:srgbClr val="000000">
                      <a:alpha val="43137"/>
                    </a:srgbClr>
                  </a:outerShdw>
                </a:effectLst>
              </a:defRPr>
            </a:lvl1pPr>
            <a:lvl2pPr marL="257175" indent="0" algn="ctr">
              <a:buNone/>
              <a:defRPr sz="1125"/>
            </a:lvl2pPr>
            <a:lvl3pPr marL="514350" indent="0" algn="ctr">
              <a:buNone/>
              <a:defRPr sz="1013"/>
            </a:lvl3pPr>
            <a:lvl4pPr marL="771525" indent="0" algn="ctr">
              <a:buNone/>
              <a:defRPr sz="900"/>
            </a:lvl4pPr>
            <a:lvl5pPr marL="1028700" indent="0" algn="ctr">
              <a:buNone/>
              <a:defRPr sz="900"/>
            </a:lvl5pPr>
            <a:lvl6pPr marL="1285875" indent="0" algn="ctr">
              <a:buNone/>
              <a:defRPr sz="900"/>
            </a:lvl6pPr>
            <a:lvl7pPr marL="1543050" indent="0" algn="ctr">
              <a:buNone/>
              <a:defRPr sz="900"/>
            </a:lvl7pPr>
            <a:lvl8pPr marL="1800225" indent="0" algn="ctr">
              <a:buNone/>
              <a:defRPr sz="900"/>
            </a:lvl8pPr>
            <a:lvl9pPr marL="2057400" indent="0" algn="ctr">
              <a:buNone/>
              <a:defRPr sz="900"/>
            </a:lvl9pPr>
          </a:lstStyle>
          <a:p>
            <a:r>
              <a:rPr lang="en-US" smtClean="0"/>
              <a:t>Click to edit Master subtitle style</a:t>
            </a:r>
            <a:endParaRPr lang="en-US" dirty="0"/>
          </a:p>
        </p:txBody>
      </p:sp>
    </p:spTree>
    <p:extLst>
      <p:ext uri="{BB962C8B-B14F-4D97-AF65-F5344CB8AC3E}">
        <p14:creationId xmlns:p14="http://schemas.microsoft.com/office/powerpoint/2010/main" val="17041924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3">
                                            <p:txEl>
                                              <p:pRg st="0" end="0"/>
                                            </p:txEl>
                                          </p:spTgt>
                                        </p:tgtEl>
                                        <p:attrNameLst>
                                          <p:attrName>style.visibility</p:attrName>
                                        </p:attrNameLst>
                                      </p:cBhvr>
                                      <p:to>
                                        <p:strVal val="visible"/>
                                      </p:to>
                                    </p:set>
                                    <p:animEffect transition="in" filter="fade">
                                      <p:cBhvr>
                                        <p:cTn id="10" dur="5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bg>
      <p:bgPr>
        <a:blipFill dpi="0" rotWithShape="1">
          <a:blip r:embed="rId2">
            <a:lum/>
            <a:extLst>
              <a:ext uri="{28A0092B-C50C-407E-A947-70E740481C1C}">
                <a14:useLocalDpi xmlns:a14="http://schemas.microsoft.com/office/drawing/2010/main" val="0"/>
              </a:ext>
            </a:extLst>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2204" y="454"/>
            <a:ext cx="12129796" cy="825170"/>
          </a:xfrm>
        </p:spPr>
        <p:txBody>
          <a:bodyPr vert="horz" lIns="91440" tIns="45720" rIns="91440" bIns="45720" rtlCol="0" anchor="ctr">
            <a:noAutofit/>
          </a:bodyPr>
          <a:lstStyle>
            <a:lvl1pPr marL="798513" indent="-798513">
              <a:lnSpc>
                <a:spcPct val="80000"/>
              </a:lnSpc>
              <a:tabLst>
                <a:tab pos="800100" algn="l"/>
                <a:tab pos="6400800" algn="ctr"/>
                <a:tab pos="11718925" algn="r"/>
              </a:tabLst>
              <a:defRPr lang="en-US" sz="4800" dirty="0">
                <a:solidFill>
                  <a:schemeClr val="accent2">
                    <a:lumMod val="75000"/>
                  </a:schemeClr>
                </a:solidFill>
                <a:effectLst>
                  <a:outerShdw blurRad="50800" dist="38100" dir="2700000" algn="tl" rotWithShape="0">
                    <a:prstClr val="black">
                      <a:alpha val="75000"/>
                    </a:prstClr>
                  </a:outerShdw>
                </a:effectLst>
              </a:defRPr>
            </a:lvl1pPr>
          </a:lstStyle>
          <a:p>
            <a:pPr lvl="0"/>
            <a:r>
              <a:rPr lang="en-US" dirty="0" smtClean="0"/>
              <a:t>Click to edit Master title style</a:t>
            </a:r>
            <a:endParaRPr lang="en-US" dirty="0"/>
          </a:p>
        </p:txBody>
      </p:sp>
      <p:sp>
        <p:nvSpPr>
          <p:cNvPr id="3" name="Content Placeholder 2"/>
          <p:cNvSpPr>
            <a:spLocks noGrp="1"/>
          </p:cNvSpPr>
          <p:nvPr>
            <p:ph idx="1"/>
          </p:nvPr>
        </p:nvSpPr>
        <p:spPr>
          <a:xfrm>
            <a:off x="62203" y="825624"/>
            <a:ext cx="12058261" cy="6032377"/>
          </a:xfrm>
        </p:spPr>
        <p:txBody>
          <a:bodyPr>
            <a:normAutofit/>
          </a:bodyPr>
          <a:lstStyle>
            <a:lvl1pPr marL="284163" indent="-6350" algn="l" defTabSz="685800" rtl="0" eaLnBrk="1" latinLnBrk="0" hangingPunct="1">
              <a:lnSpc>
                <a:spcPct val="80000"/>
              </a:lnSpc>
              <a:spcBef>
                <a:spcPts val="0"/>
              </a:spcBef>
              <a:spcAft>
                <a:spcPts val="600"/>
              </a:spcAft>
              <a:buFont typeface="Arial" panose="020B0604020202020204" pitchFamily="34" charset="0"/>
              <a:buNone/>
              <a:tabLst>
                <a:tab pos="860425" algn="l"/>
              </a:tabLst>
              <a:defRPr lang="en-US" sz="4000" b="1" i="0" kern="1200" dirty="0" smtClean="0">
                <a:solidFill>
                  <a:schemeClr val="accent1">
                    <a:lumMod val="75000"/>
                  </a:schemeClr>
                </a:solidFill>
                <a:effectLst>
                  <a:outerShdw blurRad="38100" dist="38100" dir="2700000" algn="tl">
                    <a:srgbClr val="000000">
                      <a:alpha val="43137"/>
                    </a:srgbClr>
                  </a:outerShdw>
                </a:effectLst>
                <a:latin typeface="+mn-lt"/>
                <a:ea typeface="+mn-ea"/>
                <a:cs typeface="+mn-cs"/>
              </a:defRPr>
            </a:lvl1pPr>
            <a:lvl2pPr marL="457200" indent="0" algn="l" defTabSz="685800" rtl="0" eaLnBrk="1" latinLnBrk="0" hangingPunct="1">
              <a:lnSpc>
                <a:spcPct val="85000"/>
              </a:lnSpc>
              <a:spcBef>
                <a:spcPts val="0"/>
              </a:spcBef>
              <a:spcAft>
                <a:spcPts val="0"/>
              </a:spcAft>
              <a:buFont typeface="Arial" panose="020B0604020202020204" pitchFamily="34" charset="0"/>
              <a:buNone/>
              <a:defRPr lang="en-US" sz="3600" b="1" i="0" kern="1200" dirty="0" smtClean="0">
                <a:solidFill>
                  <a:schemeClr val="accent5"/>
                </a:solidFill>
                <a:effectLst>
                  <a:outerShdw blurRad="38100" dist="38100" dir="2700000" algn="tl">
                    <a:srgbClr val="000000">
                      <a:alpha val="43137"/>
                    </a:srgbClr>
                  </a:outerShdw>
                </a:effectLst>
                <a:latin typeface="+mn-lt"/>
                <a:ea typeface="+mn-ea"/>
                <a:cs typeface="+mn-cs"/>
              </a:defRPr>
            </a:lvl2pPr>
            <a:lvl3pPr marL="625475" indent="0" algn="l" defTabSz="685800" rtl="0" eaLnBrk="1" latinLnBrk="0" hangingPunct="1">
              <a:lnSpc>
                <a:spcPct val="80000"/>
              </a:lnSpc>
              <a:spcBef>
                <a:spcPts val="0"/>
              </a:spcBef>
              <a:buFont typeface="Arial" panose="020B0604020202020204" pitchFamily="34" charset="0"/>
              <a:buNone/>
              <a:defRPr lang="en-US" sz="3600" b="1" i="1" kern="1200" dirty="0" smtClean="0">
                <a:solidFill>
                  <a:schemeClr val="tx1"/>
                </a:solidFill>
                <a:effectLst>
                  <a:outerShdw blurRad="38100" dist="38100" dir="2700000" algn="tl">
                    <a:srgbClr val="000000">
                      <a:alpha val="43137"/>
                    </a:srgbClr>
                  </a:outerShdw>
                </a:effectLst>
                <a:latin typeface="+mn-lt"/>
                <a:ea typeface="+mn-ea"/>
                <a:cs typeface="+mn-cs"/>
              </a:defRPr>
            </a:lvl3pPr>
            <a:lvl4pPr indent="0" algn="l" defTabSz="685800" rtl="0" eaLnBrk="1" latinLnBrk="0" hangingPunct="1">
              <a:lnSpc>
                <a:spcPct val="90000"/>
              </a:lnSpc>
              <a:buFont typeface="Arial" panose="020B0604020202020204" pitchFamily="34" charset="0"/>
              <a:buNone/>
              <a:defRPr lang="en-US" sz="3200" b="1" kern="1200" dirty="0" smtClean="0">
                <a:solidFill>
                  <a:schemeClr val="accent2">
                    <a:lumMod val="50000"/>
                  </a:schemeClr>
                </a:solidFill>
                <a:effectLst>
                  <a:outerShdw blurRad="38100" dist="38100" dir="2700000" algn="tl">
                    <a:srgbClr val="000000">
                      <a:alpha val="43137"/>
                    </a:srgbClr>
                  </a:outerShdw>
                </a:effectLst>
                <a:latin typeface="+mn-lt"/>
                <a:ea typeface="+mn-ea"/>
                <a:cs typeface="+mn-cs"/>
              </a:defRPr>
            </a:lvl4pPr>
            <a:lvl5pPr indent="0" algn="l" defTabSz="685800" rtl="0" eaLnBrk="1" latinLnBrk="0" hangingPunct="1">
              <a:lnSpc>
                <a:spcPct val="90000"/>
              </a:lnSpc>
              <a:buFont typeface="Arial" panose="020B0604020202020204" pitchFamily="34" charset="0"/>
              <a:buNone/>
              <a:defRPr lang="en-US" sz="3200" b="1" kern="1200" dirty="0">
                <a:solidFill>
                  <a:schemeClr val="accent1"/>
                </a:solidFill>
                <a:effectLst>
                  <a:outerShdw blurRad="38100" dist="38100" dir="2700000" algn="tl">
                    <a:srgbClr val="000000">
                      <a:alpha val="43137"/>
                    </a:srgbClr>
                  </a:outerShdw>
                </a:effectLst>
                <a:latin typeface="+mn-lt"/>
                <a:ea typeface="+mn-ea"/>
                <a:cs typeface="+mn-cs"/>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Tree>
    <p:extLst>
      <p:ext uri="{BB962C8B-B14F-4D97-AF65-F5344CB8AC3E}">
        <p14:creationId xmlns:p14="http://schemas.microsoft.com/office/powerpoint/2010/main" val="18621450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tmplLst>
          <p:tmpl lvl="1">
            <p:tnLst>
              <p:par>
                <p:cTn presetID="1" presetClass="entr" presetSubtype="0" fill="hold" nodeType="withEffect">
                  <p:stCondLst>
                    <p:cond delay="0"/>
                  </p:stCondLst>
                  <p:childTnLst>
                    <p:set>
                      <p:cBhvr>
                        <p:cTn dur="1" fill="hold">
                          <p:stCondLst>
                            <p:cond delay="0"/>
                          </p:stCondLst>
                        </p:cTn>
                        <p:tgtEl>
                          <p:spTgt spid="3"/>
                        </p:tgtEl>
                        <p:attrNameLst>
                          <p:attrName>style.visibility</p:attrName>
                        </p:attrNameLst>
                      </p:cBhvr>
                      <p:to>
                        <p:strVal val="visible"/>
                      </p:to>
                    </p:set>
                  </p:childTnLst>
                </p:cTn>
              </p:par>
            </p:tnLst>
          </p:tmpl>
          <p:tmpl lvl="2">
            <p:tnLst>
              <p:par>
                <p:cTn presetID="1" presetClass="entr" presetSubtype="0" fill="hold" nodeType="withEffect">
                  <p:stCondLst>
                    <p:cond delay="0"/>
                  </p:stCondLst>
                  <p:childTnLst>
                    <p:set>
                      <p:cBhvr>
                        <p:cTn dur="1" fill="hold">
                          <p:stCondLst>
                            <p:cond delay="0"/>
                          </p:stCondLst>
                        </p:cTn>
                        <p:tgtEl>
                          <p:spTgt spid="3"/>
                        </p:tgtEl>
                        <p:attrNameLst>
                          <p:attrName>style.visibility</p:attrName>
                        </p:attrNameLst>
                      </p:cBhvr>
                      <p:to>
                        <p:strVal val="visible"/>
                      </p:to>
                    </p:set>
                  </p:childTnLst>
                </p:cTn>
              </p:par>
            </p:tnLst>
          </p:tmpl>
          <p:tmpl lvl="3">
            <p:tnLst>
              <p:par>
                <p:cTn presetID="1" presetClass="entr" presetSubtype="0" fill="hold" nodeType="withEffect">
                  <p:stCondLst>
                    <p:cond delay="0"/>
                  </p:stCondLst>
                  <p:childTnLst>
                    <p:set>
                      <p:cBhvr>
                        <p:cTn dur="1" fill="hold">
                          <p:stCondLst>
                            <p:cond delay="0"/>
                          </p:stCondLst>
                        </p:cTn>
                        <p:tgtEl>
                          <p:spTgt spid="3"/>
                        </p:tgtEl>
                        <p:attrNameLst>
                          <p:attrName>style.visibility</p:attrName>
                        </p:attrNameLst>
                      </p:cBhvr>
                      <p:to>
                        <p:strVal val="visible"/>
                      </p:to>
                    </p:set>
                  </p:childTnLst>
                </p:cTn>
              </p:par>
            </p:tnLst>
          </p:tmpl>
          <p:tmpl lvl="4">
            <p:tnLst>
              <p:par>
                <p:cTn presetID="1" presetClass="entr" presetSubtype="0" fill="hold" nodeType="withEffect">
                  <p:stCondLst>
                    <p:cond delay="0"/>
                  </p:stCondLst>
                  <p:childTnLst>
                    <p:set>
                      <p:cBhvr>
                        <p:cTn dur="1" fill="hold">
                          <p:stCondLst>
                            <p:cond delay="0"/>
                          </p:stCondLst>
                        </p:cTn>
                        <p:tgtEl>
                          <p:spTgt spid="3"/>
                        </p:tgtEl>
                        <p:attrNameLst>
                          <p:attrName>style.visibility</p:attrName>
                        </p:attrNameLst>
                      </p:cBhvr>
                      <p:to>
                        <p:strVal val="visible"/>
                      </p:to>
                    </p:set>
                  </p:childTnLst>
                </p:cTn>
              </p:par>
            </p:tnLst>
          </p:tmpl>
          <p:tmpl lvl="5">
            <p:tnLst>
              <p:par>
                <p:cTn presetID="1" presetClass="entr" presetSubtype="0" fill="hold" nodeType="withEffect">
                  <p:stCondLst>
                    <p:cond delay="0"/>
                  </p:stCondLst>
                  <p:childTnLst>
                    <p:set>
                      <p:cBhvr>
                        <p:cTn dur="1" fill="hold">
                          <p:stCondLst>
                            <p:cond delay="0"/>
                          </p:stCondLst>
                        </p:cTn>
                        <p:tgtEl>
                          <p:spTgt spid="3"/>
                        </p:tgtEl>
                        <p:attrNameLst>
                          <p:attrName>style.visibility</p:attrName>
                        </p:attrNameLst>
                      </p:cBhvr>
                      <p:to>
                        <p:strVal val="visible"/>
                      </p:to>
                    </p:set>
                  </p:childTnLst>
                </p:cTn>
              </p:par>
            </p:tnLst>
          </p:tmpl>
        </p:tmplLst>
      </p:bldP>
    </p:bld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Alternate_Title and Content">
    <p:bg>
      <p:bgPr>
        <a:blipFill dpi="0" rotWithShape="1">
          <a:blip r:embed="rId2">
            <a:lum/>
            <a:extLst>
              <a:ext uri="{28A0092B-C50C-407E-A947-70E740481C1C}">
                <a14:useLocalDpi xmlns:a14="http://schemas.microsoft.com/office/drawing/2010/main" val="0"/>
              </a:ext>
            </a:extLst>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74645" y="13607"/>
            <a:ext cx="12117355" cy="1161145"/>
          </a:xfrm>
        </p:spPr>
        <p:txBody>
          <a:bodyPr vert="horz" lIns="91440" tIns="45720" rIns="91440" bIns="45720" rtlCol="0" anchor="ctr">
            <a:noAutofit/>
          </a:bodyPr>
          <a:lstStyle>
            <a:lvl1pPr>
              <a:defRPr lang="en-US" dirty="0">
                <a:solidFill>
                  <a:schemeClr val="accent2">
                    <a:lumMod val="75000"/>
                  </a:schemeClr>
                </a:solidFill>
                <a:effectLst>
                  <a:outerShdw blurRad="50800" dist="38100" dir="2700000" algn="tl" rotWithShape="0">
                    <a:prstClr val="black">
                      <a:alpha val="75000"/>
                    </a:prstClr>
                  </a:outerShdw>
                </a:effectLst>
              </a:defRPr>
            </a:lvl1pPr>
          </a:lstStyle>
          <a:p>
            <a:pPr lvl="0">
              <a:tabLst>
                <a:tab pos="800100" algn="l"/>
                <a:tab pos="6400800" algn="ctr"/>
                <a:tab pos="11718925" algn="r"/>
              </a:tabLst>
            </a:pPr>
            <a:r>
              <a:rPr lang="en-US" smtClean="0"/>
              <a:t>Click to edit Master title style</a:t>
            </a:r>
            <a:endParaRPr lang="en-US" dirty="0"/>
          </a:p>
        </p:txBody>
      </p:sp>
      <p:sp>
        <p:nvSpPr>
          <p:cNvPr id="3" name="Content Placeholder 2"/>
          <p:cNvSpPr>
            <a:spLocks noGrp="1"/>
          </p:cNvSpPr>
          <p:nvPr>
            <p:ph idx="1"/>
          </p:nvPr>
        </p:nvSpPr>
        <p:spPr>
          <a:xfrm>
            <a:off x="74645" y="1165874"/>
            <a:ext cx="12117355" cy="5701004"/>
          </a:xfrm>
        </p:spPr>
        <p:txBody>
          <a:bodyPr vert="horz" lIns="91440" tIns="45720" rIns="91440" bIns="45720" rtlCol="0">
            <a:normAutofit/>
          </a:bodyPr>
          <a:lstStyle>
            <a:lvl1pPr>
              <a:defRPr lang="en-US" i="0" dirty="0" smtClean="0">
                <a:solidFill>
                  <a:schemeClr val="accent1">
                    <a:lumMod val="75000"/>
                  </a:schemeClr>
                </a:solidFill>
                <a:effectLst>
                  <a:outerShdw blurRad="38100" dist="38100" dir="2700000" algn="tl">
                    <a:srgbClr val="000000">
                      <a:alpha val="43137"/>
                    </a:srgbClr>
                  </a:outerShdw>
                </a:effectLst>
              </a:defRPr>
            </a:lvl1pPr>
            <a:lvl2pPr>
              <a:defRPr lang="en-US" dirty="0" smtClean="0">
                <a:solidFill>
                  <a:schemeClr val="accent3">
                    <a:lumMod val="50000"/>
                  </a:schemeClr>
                </a:solidFill>
                <a:effectLst>
                  <a:outerShdw blurRad="38100" dist="38100" dir="2700000" algn="tl">
                    <a:srgbClr val="000000">
                      <a:alpha val="43137"/>
                    </a:srgbClr>
                  </a:outerShdw>
                </a:effectLst>
              </a:defRPr>
            </a:lvl2pPr>
            <a:lvl3pPr>
              <a:defRPr lang="en-US" dirty="0" smtClean="0">
                <a:solidFill>
                  <a:schemeClr val="accent5"/>
                </a:solidFill>
                <a:effectLst>
                  <a:outerShdw blurRad="38100" dist="38100" dir="2700000" algn="tl">
                    <a:srgbClr val="000000">
                      <a:alpha val="43137"/>
                    </a:srgbClr>
                  </a:outerShdw>
                </a:effectLst>
              </a:defRPr>
            </a:lvl3pPr>
            <a:lvl4pPr>
              <a:defRPr lang="en-US" dirty="0" smtClean="0">
                <a:solidFill>
                  <a:schemeClr val="accent2">
                    <a:lumMod val="50000"/>
                  </a:schemeClr>
                </a:solidFill>
                <a:effectLst>
                  <a:outerShdw blurRad="38100" dist="38100" dir="2700000" algn="tl">
                    <a:srgbClr val="000000">
                      <a:alpha val="43137"/>
                    </a:srgbClr>
                  </a:outerShdw>
                </a:effectLst>
              </a:defRPr>
            </a:lvl4pPr>
            <a:lvl5pPr>
              <a:defRPr lang="en-US" dirty="0">
                <a:effectLst>
                  <a:outerShdw blurRad="38100" dist="38100" dir="2700000" algn="tl">
                    <a:srgbClr val="000000">
                      <a:alpha val="43137"/>
                    </a:srgbClr>
                  </a:outerShdw>
                </a:effectLst>
              </a:defRPr>
            </a:lvl5pPr>
          </a:lstStyle>
          <a:p>
            <a:pPr marL="284163" lvl="0" indent="-6350" defTabSz="685800">
              <a:lnSpc>
                <a:spcPct val="80000"/>
              </a:lnSpc>
              <a:spcBef>
                <a:spcPts val="0"/>
              </a:spcBef>
              <a:spcAft>
                <a:spcPts val="1200"/>
              </a:spcAft>
              <a:tabLst>
                <a:tab pos="1770063" algn="l"/>
              </a:tabLst>
            </a:pPr>
            <a:r>
              <a:rPr lang="en-US" dirty="0" smtClean="0"/>
              <a:t>Click to edit Master text styles</a:t>
            </a:r>
          </a:p>
          <a:p>
            <a:pPr marL="457200" lvl="1" defTabSz="685800">
              <a:lnSpc>
                <a:spcPct val="85000"/>
              </a:lnSpc>
              <a:spcBef>
                <a:spcPts val="0"/>
              </a:spcBef>
              <a:spcAft>
                <a:spcPts val="600"/>
              </a:spcAft>
            </a:pPr>
            <a:r>
              <a:rPr lang="en-US" dirty="0" smtClean="0"/>
              <a:t>Second level</a:t>
            </a:r>
          </a:p>
          <a:p>
            <a:pPr marL="625475" lvl="2" defTabSz="685800">
              <a:lnSpc>
                <a:spcPct val="80000"/>
              </a:lnSpc>
              <a:spcBef>
                <a:spcPts val="0"/>
              </a:spcBef>
            </a:pPr>
            <a:r>
              <a:rPr lang="en-US" dirty="0" smtClean="0"/>
              <a:t>Third level</a:t>
            </a:r>
          </a:p>
          <a:p>
            <a:pPr lvl="3" defTabSz="685800"/>
            <a:r>
              <a:rPr lang="en-US" dirty="0" smtClean="0"/>
              <a:t>Fourth level</a:t>
            </a:r>
          </a:p>
          <a:p>
            <a:pPr lvl="4" defTabSz="685800"/>
            <a:r>
              <a:rPr lang="en-US" dirty="0" smtClean="0"/>
              <a:t>Fifth level</a:t>
            </a:r>
            <a:endParaRPr lang="en-US" dirty="0"/>
          </a:p>
        </p:txBody>
      </p:sp>
      <p:sp>
        <p:nvSpPr>
          <p:cNvPr id="4" name="Text Placeholder 5"/>
          <p:cNvSpPr>
            <a:spLocks noGrp="1"/>
          </p:cNvSpPr>
          <p:nvPr>
            <p:ph type="body" sz="quarter" idx="11"/>
          </p:nvPr>
        </p:nvSpPr>
        <p:spPr>
          <a:xfrm>
            <a:off x="0" y="5659121"/>
            <a:ext cx="12192000" cy="1198880"/>
          </a:xfrm>
          <a:gradFill flip="none" rotWithShape="1">
            <a:gsLst>
              <a:gs pos="0">
                <a:schemeClr val="accent6">
                  <a:lumMod val="20000"/>
                  <a:lumOff val="80000"/>
                </a:schemeClr>
              </a:gs>
              <a:gs pos="100000">
                <a:schemeClr val="bg1"/>
              </a:gs>
            </a:gsLst>
            <a:lin ang="5400000" scaled="1"/>
            <a:tileRect/>
          </a:gradFill>
        </p:spPr>
        <p:txBody>
          <a:bodyPr anchor="b">
            <a:noAutofit/>
          </a:bodyPr>
          <a:lstStyle>
            <a:lvl1pPr>
              <a:defRPr sz="3200" b="1">
                <a:solidFill>
                  <a:schemeClr val="accent2">
                    <a:lumMod val="75000"/>
                  </a:schemeClr>
                </a:solidFill>
                <a:effectLst>
                  <a:outerShdw blurRad="38100" dist="38100" dir="2700000" algn="tl">
                    <a:srgbClr val="000000">
                      <a:alpha val="43137"/>
                    </a:srgbClr>
                  </a:outerShdw>
                </a:effectLst>
              </a:defRPr>
            </a:lvl1pPr>
          </a:lstStyle>
          <a:p>
            <a:pPr lvl="0"/>
            <a:r>
              <a:rPr lang="en-US" dirty="0" smtClean="0"/>
              <a:t>Click to edit Master text styles</a:t>
            </a:r>
          </a:p>
        </p:txBody>
      </p:sp>
    </p:spTree>
    <p:extLst>
      <p:ext uri="{BB962C8B-B14F-4D97-AF65-F5344CB8AC3E}">
        <p14:creationId xmlns:p14="http://schemas.microsoft.com/office/powerpoint/2010/main" val="15956348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tmplLst>
          <p:tmpl lvl="1">
            <p:tnLst>
              <p:par>
                <p:cTn presetID="1" presetClass="entr" presetSubtype="0" fill="hold" nodeType="clickEffect">
                  <p:stCondLst>
                    <p:cond delay="0"/>
                  </p:stCondLst>
                  <p:childTnLst>
                    <p:set>
                      <p:cBhvr>
                        <p:cTn dur="1" fill="hold">
                          <p:stCondLst>
                            <p:cond delay="0"/>
                          </p:stCondLst>
                        </p:cTn>
                        <p:tgtEl>
                          <p:spTgt spid="3"/>
                        </p:tgtEl>
                        <p:attrNameLst>
                          <p:attrName>style.visibility</p:attrName>
                        </p:attrNameLst>
                      </p:cBhvr>
                      <p:to>
                        <p:strVal val="visible"/>
                      </p:to>
                    </p:set>
                  </p:childTnLst>
                </p:cTn>
              </p:par>
            </p:tnLst>
          </p:tmpl>
          <p:tmpl lvl="2">
            <p:tnLst>
              <p:par>
                <p:cTn presetID="1" presetClass="entr" presetSubtype="0" fill="hold" nodeType="withEffect">
                  <p:stCondLst>
                    <p:cond delay="0"/>
                  </p:stCondLst>
                  <p:childTnLst>
                    <p:set>
                      <p:cBhvr>
                        <p:cTn dur="1" fill="hold">
                          <p:stCondLst>
                            <p:cond delay="0"/>
                          </p:stCondLst>
                        </p:cTn>
                        <p:tgtEl>
                          <p:spTgt spid="3"/>
                        </p:tgtEl>
                        <p:attrNameLst>
                          <p:attrName>style.visibility</p:attrName>
                        </p:attrNameLst>
                      </p:cBhvr>
                      <p:to>
                        <p:strVal val="visible"/>
                      </p:to>
                    </p:set>
                  </p:childTnLst>
                </p:cTn>
              </p:par>
            </p:tnLst>
          </p:tmpl>
          <p:tmpl lvl="3">
            <p:tnLst>
              <p:par>
                <p:cTn presetID="1" presetClass="entr" presetSubtype="0" fill="hold" nodeType="withEffect">
                  <p:stCondLst>
                    <p:cond delay="0"/>
                  </p:stCondLst>
                  <p:childTnLst>
                    <p:set>
                      <p:cBhvr>
                        <p:cTn dur="1" fill="hold">
                          <p:stCondLst>
                            <p:cond delay="0"/>
                          </p:stCondLst>
                        </p:cTn>
                        <p:tgtEl>
                          <p:spTgt spid="3"/>
                        </p:tgtEl>
                        <p:attrNameLst>
                          <p:attrName>style.visibility</p:attrName>
                        </p:attrNameLst>
                      </p:cBhvr>
                      <p:to>
                        <p:strVal val="visible"/>
                      </p:to>
                    </p:set>
                  </p:childTnLst>
                </p:cTn>
              </p:par>
            </p:tnLst>
          </p:tmpl>
          <p:tmpl lvl="4">
            <p:tnLst>
              <p:par>
                <p:cTn presetID="1" presetClass="entr" presetSubtype="0" fill="hold" nodeType="withEffect">
                  <p:stCondLst>
                    <p:cond delay="0"/>
                  </p:stCondLst>
                  <p:childTnLst>
                    <p:set>
                      <p:cBhvr>
                        <p:cTn dur="1" fill="hold">
                          <p:stCondLst>
                            <p:cond delay="0"/>
                          </p:stCondLst>
                        </p:cTn>
                        <p:tgtEl>
                          <p:spTgt spid="3"/>
                        </p:tgtEl>
                        <p:attrNameLst>
                          <p:attrName>style.visibility</p:attrName>
                        </p:attrNameLst>
                      </p:cBhvr>
                      <p:to>
                        <p:strVal val="visible"/>
                      </p:to>
                    </p:set>
                  </p:childTnLst>
                </p:cTn>
              </p:par>
            </p:tnLst>
          </p:tmpl>
          <p:tmpl lvl="5">
            <p:tnLst>
              <p:par>
                <p:cTn presetID="1" presetClass="entr" presetSubtype="0" fill="hold" nodeType="withEffect">
                  <p:stCondLst>
                    <p:cond delay="0"/>
                  </p:stCondLst>
                  <p:childTnLst>
                    <p:set>
                      <p:cBhvr>
                        <p:cTn dur="1" fill="hold">
                          <p:stCondLst>
                            <p:cond delay="0"/>
                          </p:stCondLst>
                        </p:cTn>
                        <p:tgtEl>
                          <p:spTgt spid="3"/>
                        </p:tgtEl>
                        <p:attrNameLst>
                          <p:attrName>style.visibility</p:attrName>
                        </p:attrNameLst>
                      </p:cBhvr>
                      <p:to>
                        <p:strVal val="visible"/>
                      </p:to>
                    </p:set>
                  </p:childTnLst>
                </p:cTn>
              </p:par>
            </p:tnLst>
          </p:tmpl>
        </p:tmplLst>
      </p:bldP>
    </p:bld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1_Custom Layout">
    <p:bg>
      <p:bgPr>
        <a:solidFill>
          <a:schemeClr val="bg1">
            <a:alpha val="69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0" y="-4147"/>
            <a:ext cx="12192000" cy="952837"/>
          </a:xfrm>
        </p:spPr>
        <p:txBody>
          <a:bodyPr/>
          <a:lstStyle>
            <a:lvl1pPr>
              <a:defRPr sz="4000">
                <a:solidFill>
                  <a:schemeClr val="accent2">
                    <a:lumMod val="75000"/>
                  </a:schemeClr>
                </a:solidFill>
              </a:defRPr>
            </a:lvl1pPr>
          </a:lstStyle>
          <a:p>
            <a:r>
              <a:rPr lang="en-US" smtClean="0"/>
              <a:t>Click to edit Master title style</a:t>
            </a:r>
            <a:endParaRPr lang="en-US" dirty="0"/>
          </a:p>
        </p:txBody>
      </p:sp>
      <p:sp>
        <p:nvSpPr>
          <p:cNvPr id="4" name="Text Placeholder 3"/>
          <p:cNvSpPr>
            <a:spLocks noGrp="1"/>
          </p:cNvSpPr>
          <p:nvPr>
            <p:ph type="body" sz="quarter" idx="10"/>
          </p:nvPr>
        </p:nvSpPr>
        <p:spPr>
          <a:xfrm>
            <a:off x="147955" y="948690"/>
            <a:ext cx="11894820" cy="5318379"/>
          </a:xfrm>
        </p:spPr>
        <p:txBody>
          <a:bodyPr>
            <a:normAutofit/>
          </a:bodyPr>
          <a:lstStyle>
            <a:lvl1pPr>
              <a:lnSpc>
                <a:spcPct val="85000"/>
              </a:lnSpc>
              <a:spcBef>
                <a:spcPts val="0"/>
              </a:spcBef>
              <a:spcAft>
                <a:spcPts val="1200"/>
              </a:spcAft>
              <a:defRPr sz="3600" b="1">
                <a:solidFill>
                  <a:schemeClr val="tx1"/>
                </a:solidFill>
                <a:effectLst>
                  <a:outerShdw blurRad="38100" dist="38100" dir="2700000" algn="tl">
                    <a:srgbClr val="000000">
                      <a:alpha val="43137"/>
                    </a:srgbClr>
                  </a:outerShdw>
                </a:effectLst>
              </a:defRPr>
            </a:lvl1pPr>
            <a:lvl2pPr>
              <a:defRPr sz="3200" b="1">
                <a:solidFill>
                  <a:schemeClr val="tx1"/>
                </a:solidFill>
                <a:effectLst>
                  <a:outerShdw blurRad="38100" dist="38100" dir="2700000" algn="tl">
                    <a:srgbClr val="000000">
                      <a:alpha val="43137"/>
                    </a:srgbClr>
                  </a:outerShdw>
                </a:effectLst>
              </a:defRPr>
            </a:lvl2pPr>
            <a:lvl3pPr>
              <a:defRPr sz="2800" b="1">
                <a:solidFill>
                  <a:schemeClr val="tx1"/>
                </a:solidFill>
                <a:effectLst>
                  <a:outerShdw blurRad="38100" dist="38100" dir="2700000" algn="tl">
                    <a:srgbClr val="000000">
                      <a:alpha val="43137"/>
                    </a:srgbClr>
                  </a:outerShdw>
                </a:effectLst>
              </a:defRPr>
            </a:lvl3pPr>
            <a:lvl4pPr>
              <a:defRPr sz="2000" b="1">
                <a:solidFill>
                  <a:schemeClr val="tx1"/>
                </a:solidFill>
                <a:effectLst>
                  <a:outerShdw blurRad="38100" dist="38100" dir="2700000" algn="tl">
                    <a:srgbClr val="000000">
                      <a:alpha val="43137"/>
                    </a:srgbClr>
                  </a:outerShdw>
                </a:effectLst>
              </a:defRPr>
            </a:lvl4pPr>
            <a:lvl5pPr>
              <a:defRPr sz="2000" b="1">
                <a:solidFill>
                  <a:schemeClr val="tx1"/>
                </a:solidFill>
                <a:effectLst>
                  <a:outerShdw blurRad="38100" dist="38100" dir="2700000" algn="tl">
                    <a:srgbClr val="000000">
                      <a:alpha val="43137"/>
                    </a:srgbClr>
                  </a:outerShdw>
                </a:effectLst>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6" name="Text Placeholder 5"/>
          <p:cNvSpPr>
            <a:spLocks noGrp="1"/>
          </p:cNvSpPr>
          <p:nvPr>
            <p:ph type="body" sz="quarter" idx="11"/>
          </p:nvPr>
        </p:nvSpPr>
        <p:spPr>
          <a:xfrm>
            <a:off x="0" y="6267069"/>
            <a:ext cx="12192000" cy="590931"/>
          </a:xfrm>
        </p:spPr>
        <p:txBody>
          <a:bodyPr anchor="b">
            <a:spAutoFit/>
          </a:bodyPr>
          <a:lstStyle>
            <a:lvl1pPr>
              <a:defRPr sz="3600" b="1">
                <a:solidFill>
                  <a:schemeClr val="accent2"/>
                </a:solidFill>
                <a:effectLst>
                  <a:outerShdw blurRad="38100" dist="38100" dir="2700000" algn="tl">
                    <a:srgbClr val="000000">
                      <a:alpha val="43137"/>
                    </a:srgbClr>
                  </a:outerShdw>
                </a:effectLst>
              </a:defRPr>
            </a:lvl1pPr>
          </a:lstStyle>
          <a:p>
            <a:pPr lvl="0"/>
            <a:r>
              <a:rPr lang="en-US" smtClean="0"/>
              <a:t>Click to edit Master text styles</a:t>
            </a:r>
          </a:p>
        </p:txBody>
      </p:sp>
    </p:spTree>
    <p:extLst>
      <p:ext uri="{BB962C8B-B14F-4D97-AF65-F5344CB8AC3E}">
        <p14:creationId xmlns:p14="http://schemas.microsoft.com/office/powerpoint/2010/main" val="3232713861"/>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image" Target="../media/image1.jpg"/><Relationship Id="rId5" Type="http://schemas.openxmlformats.org/officeDocument/2006/relationships/theme" Target="../theme/theme1.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6">
            <a:lum/>
            <a:extLst>
              <a:ext uri="{28A0092B-C50C-407E-A947-70E740481C1C}">
                <a14:useLocalDpi xmlns:a14="http://schemas.microsoft.com/office/drawing/2010/main" val="0"/>
              </a:ext>
            </a:extLst>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0" y="-4148"/>
            <a:ext cx="12192000" cy="1325563"/>
          </a:xfrm>
          <a:prstGeom prst="rect">
            <a:avLst/>
          </a:prstGeom>
        </p:spPr>
        <p:txBody>
          <a:bodyPr vert="horz" lIns="91440" tIns="45720" rIns="91440" bIns="45720" rtlCol="0" anchor="ctr">
            <a:noAutofit/>
          </a:bodyPr>
          <a:lstStyle/>
          <a:p>
            <a:pPr lvl="0">
              <a:tabLst>
                <a:tab pos="800100" algn="l"/>
                <a:tab pos="6400800" algn="ctr"/>
                <a:tab pos="11718925" algn="r"/>
              </a:tabLst>
            </a:pPr>
            <a:r>
              <a:rPr lang="en-US" smtClean="0"/>
              <a:t>Click to edit Master title style</a:t>
            </a:r>
            <a:endParaRPr lang="en-US" dirty="0"/>
          </a:p>
        </p:txBody>
      </p:sp>
      <p:sp>
        <p:nvSpPr>
          <p:cNvPr id="3" name="Text Placeholder 2"/>
          <p:cNvSpPr>
            <a:spLocks noGrp="1"/>
          </p:cNvSpPr>
          <p:nvPr>
            <p:ph type="body" idx="1"/>
          </p:nvPr>
        </p:nvSpPr>
        <p:spPr>
          <a:xfrm>
            <a:off x="0" y="1344620"/>
            <a:ext cx="12192000" cy="4889129"/>
          </a:xfrm>
          <a:prstGeom prst="rect">
            <a:avLst/>
          </a:prstGeom>
        </p:spPr>
        <p:txBody>
          <a:bodyPr vert="horz" lIns="91440" tIns="45720" rIns="91440" bIns="45720" rtlCol="0">
            <a:normAutofit/>
          </a:bodyPr>
          <a:lstStyle/>
          <a:p>
            <a:pPr marL="739775" lvl="0" indent="-692150" defTabSz="685800">
              <a:lnSpc>
                <a:spcPct val="85000"/>
              </a:lnSpc>
              <a:spcBef>
                <a:spcPts val="0"/>
              </a:spcBef>
              <a:spcAft>
                <a:spcPts val="1200"/>
              </a:spcAft>
              <a:tabLst>
                <a:tab pos="1770063" algn="l"/>
              </a:tabLst>
            </a:pPr>
            <a:r>
              <a:rPr lang="en-US" smtClean="0"/>
              <a:t>Click to edit Master text styles</a:t>
            </a:r>
          </a:p>
          <a:p>
            <a:pPr marL="739775" lvl="1" indent="-692150" defTabSz="685800">
              <a:lnSpc>
                <a:spcPct val="85000"/>
              </a:lnSpc>
              <a:spcBef>
                <a:spcPts val="0"/>
              </a:spcBef>
              <a:spcAft>
                <a:spcPts val="1200"/>
              </a:spcAft>
              <a:tabLst>
                <a:tab pos="1770063" algn="l"/>
              </a:tabLst>
            </a:pPr>
            <a:r>
              <a:rPr lang="en-US" smtClean="0"/>
              <a:t>Second level</a:t>
            </a:r>
          </a:p>
          <a:p>
            <a:pPr marL="739775" lvl="2" indent="-692150" defTabSz="685800">
              <a:lnSpc>
                <a:spcPct val="85000"/>
              </a:lnSpc>
              <a:spcBef>
                <a:spcPts val="0"/>
              </a:spcBef>
              <a:spcAft>
                <a:spcPts val="1200"/>
              </a:spcAft>
              <a:tabLst>
                <a:tab pos="1770063" algn="l"/>
              </a:tabLst>
            </a:pPr>
            <a:r>
              <a:rPr lang="en-US" smtClean="0"/>
              <a:t>Third level</a:t>
            </a:r>
          </a:p>
          <a:p>
            <a:pPr marL="739775" lvl="3" indent="-692150" defTabSz="685800">
              <a:lnSpc>
                <a:spcPct val="85000"/>
              </a:lnSpc>
              <a:spcBef>
                <a:spcPts val="0"/>
              </a:spcBef>
              <a:spcAft>
                <a:spcPts val="1200"/>
              </a:spcAft>
              <a:tabLst>
                <a:tab pos="1770063" algn="l"/>
              </a:tabLst>
            </a:pPr>
            <a:r>
              <a:rPr lang="en-US" smtClean="0"/>
              <a:t>Fourth level</a:t>
            </a:r>
          </a:p>
          <a:p>
            <a:pPr marL="739775" lvl="4" indent="-692150" defTabSz="685800">
              <a:lnSpc>
                <a:spcPct val="85000"/>
              </a:lnSpc>
              <a:spcBef>
                <a:spcPts val="0"/>
              </a:spcBef>
              <a:spcAft>
                <a:spcPts val="1200"/>
              </a:spcAft>
              <a:tabLst>
                <a:tab pos="1770063" algn="l"/>
              </a:tabLst>
            </a:pPr>
            <a:r>
              <a:rPr lang="en-US" smtClean="0"/>
              <a:t>Fifth level</a:t>
            </a:r>
            <a:endParaRPr lang="en-US" dirty="0"/>
          </a:p>
        </p:txBody>
      </p:sp>
    </p:spTree>
    <p:extLst>
      <p:ext uri="{BB962C8B-B14F-4D97-AF65-F5344CB8AC3E}">
        <p14:creationId xmlns:p14="http://schemas.microsoft.com/office/powerpoint/2010/main" val="1038213409"/>
      </p:ext>
    </p:extLst>
  </p:cSld>
  <p:clrMap bg1="lt1" tx1="dk1" bg2="lt2" tx2="dk2" accent1="accent1" accent2="accent2" accent3="accent3" accent4="accent4" accent5="accent5" accent6="accent6" hlink="hlink" folHlink="folHlink"/>
  <p:sldLayoutIdLst>
    <p:sldLayoutId id="2147483676" r:id="rId1"/>
    <p:sldLayoutId id="2147483677" r:id="rId2"/>
    <p:sldLayoutId id="2147483678" r:id="rId3"/>
    <p:sldLayoutId id="2147483679" r:id="rId4"/>
  </p:sldLayoutIdLst>
  <p:timing>
    <p:tnLst>
      <p:par>
        <p:cTn id="1" dur="indefinite" restart="never" nodeType="tmRoot"/>
      </p:par>
    </p:tnLst>
  </p:timing>
  <p:txStyles>
    <p:titleStyle>
      <a:lvl1pPr algn="l" defTabSz="514350" rtl="0" eaLnBrk="1" latinLnBrk="0" hangingPunct="1">
        <a:lnSpc>
          <a:spcPct val="90000"/>
        </a:lnSpc>
        <a:spcBef>
          <a:spcPct val="0"/>
        </a:spcBef>
        <a:buNone/>
        <a:defRPr lang="en-US" sz="6600" b="1" kern="1200" dirty="0">
          <a:solidFill>
            <a:schemeClr val="accent6">
              <a:lumMod val="50000"/>
            </a:schemeClr>
          </a:solidFill>
          <a:effectLst>
            <a:outerShdw blurRad="38100" dist="38100" dir="2700000" algn="tl">
              <a:srgbClr val="000000">
                <a:alpha val="43137"/>
              </a:srgbClr>
            </a:outerShdw>
          </a:effectLst>
          <a:latin typeface="+mn-lt"/>
          <a:ea typeface="+mj-ea"/>
          <a:cs typeface="+mj-cs"/>
        </a:defRPr>
      </a:lvl1pPr>
    </p:titleStyle>
    <p:bodyStyle>
      <a:lvl1pPr marL="0" indent="0" algn="l" defTabSz="514350" rtl="0" eaLnBrk="1" latinLnBrk="0" hangingPunct="1">
        <a:lnSpc>
          <a:spcPct val="90000"/>
        </a:lnSpc>
        <a:spcBef>
          <a:spcPts val="563"/>
        </a:spcBef>
        <a:buFont typeface="Arial" panose="020B0604020202020204" pitchFamily="34" charset="0"/>
        <a:buNone/>
        <a:defRPr lang="en-US" sz="4000" b="1" kern="1200" smtClean="0">
          <a:solidFill>
            <a:schemeClr val="accent1">
              <a:lumMod val="50000"/>
            </a:schemeClr>
          </a:solidFill>
          <a:effectLst>
            <a:outerShdw blurRad="50800" dist="38100" dir="2700000" algn="tl" rotWithShape="0">
              <a:prstClr val="black">
                <a:alpha val="75000"/>
              </a:prstClr>
            </a:outerShdw>
          </a:effectLst>
          <a:latin typeface="+mn-lt"/>
          <a:ea typeface="+mn-ea"/>
          <a:cs typeface="+mn-cs"/>
        </a:defRPr>
      </a:lvl1pPr>
      <a:lvl2pPr marL="257175" indent="0" algn="l" defTabSz="514350" rtl="0" eaLnBrk="1" latinLnBrk="0" hangingPunct="1">
        <a:lnSpc>
          <a:spcPct val="90000"/>
        </a:lnSpc>
        <a:spcBef>
          <a:spcPts val="281"/>
        </a:spcBef>
        <a:buFont typeface="Arial" panose="020B0604020202020204" pitchFamily="34" charset="0"/>
        <a:buNone/>
        <a:defRPr lang="en-US" sz="3600" b="1" i="1" kern="1200" smtClean="0">
          <a:solidFill>
            <a:schemeClr val="tx1"/>
          </a:solidFill>
          <a:effectLst>
            <a:outerShdw blurRad="50800" dist="38100" dir="2700000" algn="tl" rotWithShape="0">
              <a:prstClr val="black">
                <a:alpha val="76000"/>
              </a:prstClr>
            </a:outerShdw>
          </a:effectLst>
          <a:latin typeface="+mn-lt"/>
          <a:ea typeface="+mn-ea"/>
          <a:cs typeface="+mn-cs"/>
        </a:defRPr>
      </a:lvl2pPr>
      <a:lvl3pPr marL="514350" indent="0" algn="l" defTabSz="514350" rtl="0" eaLnBrk="1" latinLnBrk="0" hangingPunct="1">
        <a:lnSpc>
          <a:spcPct val="90000"/>
        </a:lnSpc>
        <a:spcBef>
          <a:spcPts val="281"/>
        </a:spcBef>
        <a:buFont typeface="Arial" panose="020B0604020202020204" pitchFamily="34" charset="0"/>
        <a:buNone/>
        <a:defRPr lang="en-US" sz="3600" b="1" i="1" kern="1200" smtClean="0">
          <a:solidFill>
            <a:schemeClr val="accent1"/>
          </a:solidFill>
          <a:effectLst>
            <a:outerShdw blurRad="50800" dist="38100" dir="2700000" algn="tl" rotWithShape="0">
              <a:prstClr val="black">
                <a:alpha val="75000"/>
              </a:prstClr>
            </a:outerShdw>
          </a:effectLst>
          <a:latin typeface="+mn-lt"/>
          <a:ea typeface="+mn-ea"/>
          <a:cs typeface="+mn-cs"/>
        </a:defRPr>
      </a:lvl3pPr>
      <a:lvl4pPr marL="771525" indent="0" algn="l" defTabSz="514350" rtl="0" eaLnBrk="1" latinLnBrk="0" hangingPunct="1">
        <a:lnSpc>
          <a:spcPct val="90000"/>
        </a:lnSpc>
        <a:spcBef>
          <a:spcPts val="281"/>
        </a:spcBef>
        <a:buFont typeface="Arial" panose="020B0604020202020204" pitchFamily="34" charset="0"/>
        <a:buNone/>
        <a:defRPr lang="en-US" sz="3200" b="1" kern="1200" smtClean="0">
          <a:solidFill>
            <a:schemeClr val="accent1"/>
          </a:solidFill>
          <a:effectLst>
            <a:outerShdw blurRad="50800" dist="38100" dir="2700000" algn="tl" rotWithShape="0">
              <a:prstClr val="black">
                <a:alpha val="75000"/>
              </a:prstClr>
            </a:outerShdw>
          </a:effectLst>
          <a:latin typeface="+mn-lt"/>
          <a:ea typeface="+mn-ea"/>
          <a:cs typeface="+mn-cs"/>
        </a:defRPr>
      </a:lvl4pPr>
      <a:lvl5pPr marL="1028700" indent="0" algn="l" defTabSz="514350" rtl="0" eaLnBrk="1" latinLnBrk="0" hangingPunct="1">
        <a:lnSpc>
          <a:spcPct val="90000"/>
        </a:lnSpc>
        <a:spcBef>
          <a:spcPts val="281"/>
        </a:spcBef>
        <a:buFont typeface="Arial" panose="020B0604020202020204" pitchFamily="34" charset="0"/>
        <a:buNone/>
        <a:defRPr lang="en-US" sz="3200" b="1" kern="1200" dirty="0">
          <a:solidFill>
            <a:schemeClr val="accent1"/>
          </a:solidFill>
          <a:effectLst>
            <a:outerShdw blurRad="50800" dist="38100" dir="2700000" algn="tl" rotWithShape="0">
              <a:prstClr val="black">
                <a:alpha val="75000"/>
              </a:prstClr>
            </a:outerShdw>
          </a:effectLst>
          <a:latin typeface="+mn-lt"/>
          <a:ea typeface="+mn-ea"/>
          <a:cs typeface="+mn-cs"/>
        </a:defRPr>
      </a:lvl5pPr>
      <a:lvl6pPr marL="1414463" indent="-128588" algn="l" defTabSz="514350"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638" indent="-128588" algn="l" defTabSz="514350"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813" indent="-128588" algn="l" defTabSz="514350"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88" indent="-128588" algn="l" defTabSz="514350"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en-US"/>
      </a:defPPr>
      <a:lvl1pPr marL="0" algn="l" defTabSz="514350" rtl="0" eaLnBrk="1" latinLnBrk="0" hangingPunct="1">
        <a:defRPr sz="1013" kern="1200">
          <a:solidFill>
            <a:schemeClr val="tx1"/>
          </a:solidFill>
          <a:latin typeface="+mn-lt"/>
          <a:ea typeface="+mn-ea"/>
          <a:cs typeface="+mn-cs"/>
        </a:defRPr>
      </a:lvl1pPr>
      <a:lvl2pPr marL="257175" algn="l" defTabSz="514350" rtl="0" eaLnBrk="1" latinLnBrk="0" hangingPunct="1">
        <a:defRPr sz="1013" kern="1200">
          <a:solidFill>
            <a:schemeClr val="tx1"/>
          </a:solidFill>
          <a:latin typeface="+mn-lt"/>
          <a:ea typeface="+mn-ea"/>
          <a:cs typeface="+mn-cs"/>
        </a:defRPr>
      </a:lvl2pPr>
      <a:lvl3pPr marL="514350" algn="l" defTabSz="514350" rtl="0" eaLnBrk="1" latinLnBrk="0" hangingPunct="1">
        <a:defRPr sz="1013" kern="1200">
          <a:solidFill>
            <a:schemeClr val="tx1"/>
          </a:solidFill>
          <a:latin typeface="+mn-lt"/>
          <a:ea typeface="+mn-ea"/>
          <a:cs typeface="+mn-cs"/>
        </a:defRPr>
      </a:lvl3pPr>
      <a:lvl4pPr marL="771525" algn="l" defTabSz="514350" rtl="0" eaLnBrk="1" latinLnBrk="0" hangingPunct="1">
        <a:defRPr sz="1013" kern="1200">
          <a:solidFill>
            <a:schemeClr val="tx1"/>
          </a:solidFill>
          <a:latin typeface="+mn-lt"/>
          <a:ea typeface="+mn-ea"/>
          <a:cs typeface="+mn-cs"/>
        </a:defRPr>
      </a:lvl4pPr>
      <a:lvl5pPr marL="1028700" algn="l" defTabSz="514350" rtl="0" eaLnBrk="1" latinLnBrk="0" hangingPunct="1">
        <a:defRPr sz="1013" kern="1200">
          <a:solidFill>
            <a:schemeClr val="tx1"/>
          </a:solidFill>
          <a:latin typeface="+mn-lt"/>
          <a:ea typeface="+mn-ea"/>
          <a:cs typeface="+mn-cs"/>
        </a:defRPr>
      </a:lvl5pPr>
      <a:lvl6pPr marL="1285875" algn="l" defTabSz="514350" rtl="0" eaLnBrk="1" latinLnBrk="0" hangingPunct="1">
        <a:defRPr sz="1013" kern="1200">
          <a:solidFill>
            <a:schemeClr val="tx1"/>
          </a:solidFill>
          <a:latin typeface="+mn-lt"/>
          <a:ea typeface="+mn-ea"/>
          <a:cs typeface="+mn-cs"/>
        </a:defRPr>
      </a:lvl6pPr>
      <a:lvl7pPr marL="1543050" algn="l" defTabSz="514350" rtl="0" eaLnBrk="1" latinLnBrk="0" hangingPunct="1">
        <a:defRPr sz="1013" kern="1200">
          <a:solidFill>
            <a:schemeClr val="tx1"/>
          </a:solidFill>
          <a:latin typeface="+mn-lt"/>
          <a:ea typeface="+mn-ea"/>
          <a:cs typeface="+mn-cs"/>
        </a:defRPr>
      </a:lvl7pPr>
      <a:lvl8pPr marL="1800225" algn="l" defTabSz="514350" rtl="0" eaLnBrk="1" latinLnBrk="0" hangingPunct="1">
        <a:defRPr sz="1013" kern="1200">
          <a:solidFill>
            <a:schemeClr val="tx1"/>
          </a:solidFill>
          <a:latin typeface="+mn-lt"/>
          <a:ea typeface="+mn-ea"/>
          <a:cs typeface="+mn-cs"/>
        </a:defRPr>
      </a:lvl8pPr>
      <a:lvl9pPr marL="2057400" algn="l" defTabSz="514350" rtl="0" eaLnBrk="1" latinLnBrk="0" hangingPunct="1">
        <a:defRPr sz="1013"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jp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showMasterPhAnim="0">
  <p:cSld>
    <p:bg>
      <p:bgPr>
        <a:blipFill dpi="0" rotWithShape="1">
          <a:blip r:embed="rId2">
            <a:lum/>
            <a:extLst>
              <a:ext uri="{28A0092B-C50C-407E-A947-70E740481C1C}">
                <a14:useLocalDpi xmlns:a14="http://schemas.microsoft.com/office/drawing/2010/main" val="0"/>
              </a:ext>
            </a:extLst>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sz="9600" dirty="0" smtClean="0"/>
              <a:t>Lord Jesus Christ</a:t>
            </a:r>
            <a:endParaRPr lang="en-US" sz="9600" dirty="0"/>
          </a:p>
        </p:txBody>
      </p:sp>
      <p:sp>
        <p:nvSpPr>
          <p:cNvPr id="3" name="Subtitle 2"/>
          <p:cNvSpPr>
            <a:spLocks noGrp="1"/>
          </p:cNvSpPr>
          <p:nvPr>
            <p:ph type="subTitle" idx="1"/>
          </p:nvPr>
        </p:nvSpPr>
        <p:spPr/>
        <p:txBody>
          <a:bodyPr/>
          <a:lstStyle/>
          <a:p>
            <a:r>
              <a:rPr lang="en-US" dirty="0" smtClean="0"/>
              <a:t>October 25, 2026 </a:t>
            </a:r>
            <a:endParaRPr lang="en-US" dirty="0" smtClean="0"/>
          </a:p>
        </p:txBody>
      </p:sp>
    </p:spTree>
    <p:extLst>
      <p:ext uri="{BB962C8B-B14F-4D97-AF65-F5344CB8AC3E}">
        <p14:creationId xmlns:p14="http://schemas.microsoft.com/office/powerpoint/2010/main" val="36983171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3">
                                            <p:txEl>
                                              <p:pRg st="0" end="0"/>
                                            </p:txEl>
                                          </p:spTgt>
                                        </p:tgtEl>
                                        <p:attrNameLst>
                                          <p:attrName>style.visibility</p:attrName>
                                        </p:attrNameLst>
                                      </p:cBhvr>
                                      <p:to>
                                        <p:strVal val="visible"/>
                                      </p:to>
                                    </p:set>
                                    <p:animEffect transition="in" filter="fade">
                                      <p:cBhvr>
                                        <p:cTn id="10" dur="5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a:xfrm>
            <a:off x="62204" y="454"/>
            <a:ext cx="12129796" cy="1150614"/>
          </a:xfrm>
        </p:spPr>
        <p:txBody>
          <a:bodyPr/>
          <a:lstStyle/>
          <a:p>
            <a:r>
              <a:rPr lang="en-US" sz="6600" b="1" kern="1200" dirty="0" smtClean="0">
                <a:solidFill>
                  <a:schemeClr val="accent2">
                    <a:lumMod val="75000"/>
                  </a:schemeClr>
                </a:solidFill>
                <a:effectLst>
                  <a:outerShdw blurRad="38100" dist="38100" dir="2700000" algn="tl" rotWithShape="0">
                    <a:srgbClr val="000000">
                      <a:alpha val="43000"/>
                    </a:srgbClr>
                  </a:outerShdw>
                </a:effectLst>
              </a:rPr>
              <a:t>Lord Jesus Christ</a:t>
            </a:r>
            <a:endParaRPr lang="en-US" sz="6600" dirty="0"/>
          </a:p>
        </p:txBody>
      </p:sp>
      <p:sp>
        <p:nvSpPr>
          <p:cNvPr id="3" name="Content Placeholder 2"/>
          <p:cNvSpPr>
            <a:spLocks noGrp="1"/>
          </p:cNvSpPr>
          <p:nvPr>
            <p:ph idx="1"/>
          </p:nvPr>
        </p:nvSpPr>
        <p:spPr>
          <a:xfrm>
            <a:off x="62203" y="1151068"/>
            <a:ext cx="12058261" cy="5706933"/>
          </a:xfrm>
        </p:spPr>
        <p:txBody>
          <a:bodyPr>
            <a:normAutofit/>
          </a:bodyPr>
          <a:lstStyle/>
          <a:p>
            <a:pPr marL="2344738" indent="-2060575">
              <a:tabLst>
                <a:tab pos="2344738" algn="l"/>
              </a:tabLst>
            </a:pPr>
            <a:r>
              <a:rPr lang="en-US" sz="5400" dirty="0" smtClean="0">
                <a:solidFill>
                  <a:schemeClr val="accent5"/>
                </a:solidFill>
              </a:rPr>
              <a:t>Lord: </a:t>
            </a:r>
            <a:r>
              <a:rPr lang="en-US" dirty="0" smtClean="0">
                <a:solidFill>
                  <a:schemeClr val="accent2">
                    <a:lumMod val="75000"/>
                  </a:schemeClr>
                </a:solidFill>
              </a:rPr>
              <a:t>	</a:t>
            </a:r>
            <a:r>
              <a:rPr lang="en-US" i="1" dirty="0" smtClean="0"/>
              <a:t>(</a:t>
            </a:r>
            <a:r>
              <a:rPr lang="en-US" i="1" dirty="0" err="1" smtClean="0"/>
              <a:t>kyrios</a:t>
            </a:r>
            <a:r>
              <a:rPr lang="en-US" i="1" dirty="0" smtClean="0"/>
              <a:t>) </a:t>
            </a:r>
            <a:r>
              <a:rPr lang="en-US" dirty="0" smtClean="0">
                <a:solidFill>
                  <a:schemeClr val="tx1"/>
                </a:solidFill>
              </a:rPr>
              <a:t>master or ruler; one who has power and exercises it </a:t>
            </a:r>
            <a:r>
              <a:rPr lang="en-US" dirty="0">
                <a:solidFill>
                  <a:schemeClr val="tx1"/>
                </a:solidFill>
              </a:rPr>
              <a:t>	</a:t>
            </a:r>
            <a:r>
              <a:rPr lang="en-US" dirty="0" smtClean="0">
                <a:solidFill>
                  <a:schemeClr val="tx1"/>
                </a:solidFill>
              </a:rPr>
              <a:t>Hebrew </a:t>
            </a:r>
            <a:r>
              <a:rPr lang="en-US" dirty="0">
                <a:solidFill>
                  <a:schemeClr val="tx1"/>
                </a:solidFill>
              </a:rPr>
              <a:t>equivalent is “Adonai” – one of the titles for God </a:t>
            </a:r>
            <a:r>
              <a:rPr lang="en-US" dirty="0"/>
              <a:t> </a:t>
            </a:r>
          </a:p>
          <a:p>
            <a:pPr marL="2344738" indent="-2060575">
              <a:tabLst>
                <a:tab pos="2344738" algn="l"/>
              </a:tabLst>
            </a:pPr>
            <a:r>
              <a:rPr lang="en-US" sz="5400" dirty="0">
                <a:solidFill>
                  <a:schemeClr val="accent5"/>
                </a:solidFill>
              </a:rPr>
              <a:t>Jesus: </a:t>
            </a:r>
            <a:r>
              <a:rPr lang="en-US" dirty="0" smtClean="0"/>
              <a:t>	</a:t>
            </a:r>
            <a:r>
              <a:rPr lang="en-US" i="1" dirty="0" smtClean="0"/>
              <a:t>(</a:t>
            </a:r>
            <a:r>
              <a:rPr lang="en-US" i="1" dirty="0" err="1"/>
              <a:t>lesous</a:t>
            </a:r>
            <a:r>
              <a:rPr lang="en-US" i="1" dirty="0"/>
              <a:t>) </a:t>
            </a:r>
            <a:r>
              <a:rPr lang="en-US" dirty="0">
                <a:solidFill>
                  <a:schemeClr val="tx1"/>
                </a:solidFill>
              </a:rPr>
              <a:t>Yahweh is salvation; to save</a:t>
            </a:r>
          </a:p>
          <a:p>
            <a:pPr marL="2344738" indent="-2060575">
              <a:tabLst>
                <a:tab pos="2344738" algn="l"/>
              </a:tabLst>
            </a:pPr>
            <a:r>
              <a:rPr lang="en-US" dirty="0">
                <a:solidFill>
                  <a:schemeClr val="tx1"/>
                </a:solidFill>
              </a:rPr>
              <a:t>	derived from Hebrew word “</a:t>
            </a:r>
            <a:r>
              <a:rPr lang="en-US" dirty="0" err="1">
                <a:solidFill>
                  <a:schemeClr val="tx1"/>
                </a:solidFill>
              </a:rPr>
              <a:t>Yeshua</a:t>
            </a:r>
            <a:r>
              <a:rPr lang="en-US" dirty="0">
                <a:solidFill>
                  <a:schemeClr val="tx1"/>
                </a:solidFill>
              </a:rPr>
              <a:t>”</a:t>
            </a:r>
          </a:p>
          <a:p>
            <a:pPr marL="2344738" indent="-2060575">
              <a:tabLst>
                <a:tab pos="2344738" algn="l"/>
              </a:tabLst>
            </a:pPr>
            <a:r>
              <a:rPr lang="en-US" sz="5400" dirty="0">
                <a:solidFill>
                  <a:schemeClr val="accent5"/>
                </a:solidFill>
              </a:rPr>
              <a:t>Christ</a:t>
            </a:r>
            <a:r>
              <a:rPr lang="en-US" sz="5400" dirty="0" smtClean="0">
                <a:solidFill>
                  <a:schemeClr val="accent5"/>
                </a:solidFill>
              </a:rPr>
              <a:t>:</a:t>
            </a:r>
            <a:r>
              <a:rPr lang="en-US" sz="4800" dirty="0" smtClean="0"/>
              <a:t>	</a:t>
            </a:r>
            <a:r>
              <a:rPr lang="en-US" i="1" dirty="0" smtClean="0"/>
              <a:t>(</a:t>
            </a:r>
            <a:r>
              <a:rPr lang="en-US" i="1" dirty="0"/>
              <a:t>Christos) </a:t>
            </a:r>
            <a:r>
              <a:rPr lang="en-US" dirty="0">
                <a:solidFill>
                  <a:schemeClr val="tx1"/>
                </a:solidFill>
              </a:rPr>
              <a:t>anointed one; one of divine </a:t>
            </a:r>
            <a:r>
              <a:rPr lang="en-US" dirty="0" smtClean="0">
                <a:solidFill>
                  <a:schemeClr val="tx1"/>
                </a:solidFill>
              </a:rPr>
              <a:t>ordination 	Hebrew </a:t>
            </a:r>
            <a:r>
              <a:rPr lang="en-US" dirty="0">
                <a:solidFill>
                  <a:schemeClr val="tx1"/>
                </a:solidFill>
              </a:rPr>
              <a:t>equivalent is “Messiah”</a:t>
            </a:r>
          </a:p>
        </p:txBody>
      </p:sp>
    </p:spTree>
    <p:extLst>
      <p:ext uri="{BB962C8B-B14F-4D97-AF65-F5344CB8AC3E}">
        <p14:creationId xmlns:p14="http://schemas.microsoft.com/office/powerpoint/2010/main" val="32723947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a:xfrm>
            <a:off x="62204" y="453"/>
            <a:ext cx="12129796" cy="2602898"/>
          </a:xfrm>
        </p:spPr>
        <p:txBody>
          <a:bodyPr/>
          <a:lstStyle/>
          <a:p>
            <a:pPr marL="0" indent="0">
              <a:tabLst>
                <a:tab pos="6400800" algn="ctr"/>
                <a:tab pos="11718925" algn="r"/>
              </a:tabLst>
            </a:pPr>
            <a:r>
              <a:rPr lang="en-US" dirty="0"/>
              <a:t>Used together, “Lord Jesus Christ” demonstrates a central belief in both His deity and humanity, as well as His authority to rule</a:t>
            </a:r>
            <a:r>
              <a:rPr lang="en-US" dirty="0" smtClean="0"/>
              <a:t>.</a:t>
            </a:r>
            <a:endParaRPr lang="en-US" dirty="0"/>
          </a:p>
        </p:txBody>
      </p:sp>
      <p:sp>
        <p:nvSpPr>
          <p:cNvPr id="3" name="Content Placeholder 2"/>
          <p:cNvSpPr>
            <a:spLocks noGrp="1"/>
          </p:cNvSpPr>
          <p:nvPr>
            <p:ph idx="1"/>
          </p:nvPr>
        </p:nvSpPr>
        <p:spPr>
          <a:xfrm>
            <a:off x="62203" y="2367419"/>
            <a:ext cx="12058261" cy="4490582"/>
          </a:xfrm>
        </p:spPr>
        <p:txBody>
          <a:bodyPr>
            <a:normAutofit/>
          </a:bodyPr>
          <a:lstStyle/>
          <a:p>
            <a:pPr lvl="1"/>
            <a:r>
              <a:rPr lang="en-US" sz="4000" i="1" dirty="0" smtClean="0"/>
              <a:t>“The early church, facing persecution and theological challenges, embraced the authority of ‘Lord Jesus Christ’ to unify believers in faith and resilience.  These titles held power as they aligned the Christian narrative with the sovereignty of God previously established in the Jewish scriptures.”  Pastor David (biblestudyforyou.com)</a:t>
            </a:r>
            <a:endParaRPr lang="en-US" sz="4000" i="1" dirty="0"/>
          </a:p>
        </p:txBody>
      </p:sp>
    </p:spTree>
    <p:extLst>
      <p:ext uri="{BB962C8B-B14F-4D97-AF65-F5344CB8AC3E}">
        <p14:creationId xmlns:p14="http://schemas.microsoft.com/office/powerpoint/2010/main" val="29664168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a:r>
              <a:rPr lang="en-US" dirty="0" smtClean="0"/>
              <a:t>Romans 5:1-5 </a:t>
            </a:r>
            <a:r>
              <a:rPr lang="en-US" baseline="30000" dirty="0" smtClean="0"/>
              <a:t>ICB </a:t>
            </a:r>
            <a:endParaRPr lang="en-US" baseline="30000" dirty="0"/>
          </a:p>
        </p:txBody>
      </p:sp>
      <p:sp>
        <p:nvSpPr>
          <p:cNvPr id="3" name="Content Placeholder 2"/>
          <p:cNvSpPr>
            <a:spLocks noGrp="1"/>
          </p:cNvSpPr>
          <p:nvPr>
            <p:ph idx="1"/>
          </p:nvPr>
        </p:nvSpPr>
        <p:spPr/>
        <p:txBody>
          <a:bodyPr>
            <a:normAutofit/>
          </a:bodyPr>
          <a:lstStyle/>
          <a:p>
            <a:pPr marL="287338" lvl="2"/>
            <a:r>
              <a:rPr lang="en-US" baseline="30000" dirty="0" smtClean="0"/>
              <a:t>1</a:t>
            </a:r>
            <a:r>
              <a:rPr lang="en-US" dirty="0" smtClean="0"/>
              <a:t>We have been made right with God because of our faith. So we have peace with God through our Lord Jesus Christ. </a:t>
            </a:r>
            <a:r>
              <a:rPr lang="en-US" baseline="30000" dirty="0" smtClean="0"/>
              <a:t>2</a:t>
            </a:r>
            <a:r>
              <a:rPr lang="en-US" dirty="0" smtClean="0"/>
              <a:t>Through our faith, Christ has brought us into that blessing of God’s grace that we now enjoy. And we are happy because of the hope we have of sharing God’s glory. </a:t>
            </a:r>
            <a:r>
              <a:rPr lang="en-US" baseline="30000" dirty="0" smtClean="0"/>
              <a:t>3</a:t>
            </a:r>
            <a:r>
              <a:rPr lang="en-US" dirty="0" smtClean="0"/>
              <a:t>And we also have joy with our troubles because we know that these troubles produce patience. </a:t>
            </a:r>
            <a:r>
              <a:rPr lang="en-US" baseline="30000" dirty="0" smtClean="0"/>
              <a:t>4</a:t>
            </a:r>
            <a:r>
              <a:rPr lang="en-US" dirty="0" smtClean="0"/>
              <a:t>And patience produces character, and character produces hope. </a:t>
            </a:r>
            <a:r>
              <a:rPr lang="en-US" baseline="30000" dirty="0" smtClean="0"/>
              <a:t>5</a:t>
            </a:r>
            <a:r>
              <a:rPr lang="en-US" dirty="0" smtClean="0"/>
              <a:t>And this hope will never disappoint us, because God has poured out his love to fill our hearts. God gave us his love through the Holy Spirit, whom God has given to us.</a:t>
            </a:r>
          </a:p>
        </p:txBody>
      </p:sp>
    </p:spTree>
    <p:extLst>
      <p:ext uri="{BB962C8B-B14F-4D97-AF65-F5344CB8AC3E}">
        <p14:creationId xmlns:p14="http://schemas.microsoft.com/office/powerpoint/2010/main" val="21603362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800" b="1" kern="1200" dirty="0" smtClean="0">
                <a:solidFill>
                  <a:schemeClr val="accent2">
                    <a:lumMod val="75000"/>
                  </a:schemeClr>
                </a:solidFill>
                <a:effectLst>
                  <a:outerShdw blurRad="50800" dist="38100" dir="2700000" algn="tl" rotWithShape="0">
                    <a:srgbClr val="000000">
                      <a:alpha val="75000"/>
                    </a:srgbClr>
                  </a:outerShdw>
                </a:effectLst>
                <a:latin typeface="+mn-lt"/>
                <a:ea typeface="+mj-ea"/>
                <a:cs typeface="+mj-cs"/>
              </a:rPr>
              <a:t>Romans 5:1-5 </a:t>
            </a:r>
            <a:r>
              <a:rPr lang="en-US" sz="4800" b="1" kern="1200" baseline="30000" dirty="0" smtClean="0">
                <a:solidFill>
                  <a:schemeClr val="accent2">
                    <a:lumMod val="75000"/>
                  </a:schemeClr>
                </a:solidFill>
                <a:effectLst>
                  <a:outerShdw blurRad="50800" dist="38100" dir="2700000" algn="tl" rotWithShape="0">
                    <a:srgbClr val="000000">
                      <a:alpha val="75000"/>
                    </a:srgbClr>
                  </a:outerShdw>
                </a:effectLst>
                <a:latin typeface="+mn-lt"/>
                <a:ea typeface="+mj-ea"/>
                <a:cs typeface="+mj-cs"/>
              </a:rPr>
              <a:t>ICB </a:t>
            </a:r>
            <a:endParaRPr lang="en-US" dirty="0"/>
          </a:p>
        </p:txBody>
      </p:sp>
      <p:sp>
        <p:nvSpPr>
          <p:cNvPr id="3" name="Content Placeholder 2"/>
          <p:cNvSpPr>
            <a:spLocks noGrp="1"/>
          </p:cNvSpPr>
          <p:nvPr>
            <p:ph idx="1"/>
          </p:nvPr>
        </p:nvSpPr>
        <p:spPr/>
        <p:txBody>
          <a:bodyPr>
            <a:normAutofit/>
          </a:bodyPr>
          <a:lstStyle/>
          <a:p>
            <a:pPr marL="1376363" lvl="1" indent="-1031875"/>
            <a:r>
              <a:rPr lang="en-US" sz="4400" dirty="0"/>
              <a:t>1.	made right with God – peace with God</a:t>
            </a:r>
          </a:p>
          <a:p>
            <a:pPr marL="1376363" lvl="1" indent="-1031875"/>
            <a:r>
              <a:rPr lang="en-US" sz="4400" dirty="0"/>
              <a:t>2.	enjoy the gift of God’s grace</a:t>
            </a:r>
          </a:p>
          <a:p>
            <a:pPr marL="1376363" lvl="1" indent="-1031875"/>
            <a:r>
              <a:rPr lang="en-US" sz="4400" dirty="0"/>
              <a:t>3.	happy because of hope</a:t>
            </a:r>
          </a:p>
          <a:p>
            <a:pPr marL="1376363" lvl="1" indent="-1031875"/>
            <a:r>
              <a:rPr lang="en-US" sz="4400" dirty="0"/>
              <a:t>4.	joy with troubles because of benefits</a:t>
            </a:r>
          </a:p>
          <a:p>
            <a:pPr marL="1376363" lvl="1" indent="-1031875"/>
            <a:r>
              <a:rPr lang="en-US" sz="4400" dirty="0"/>
              <a:t>5.	hearts filled with God’s love</a:t>
            </a:r>
          </a:p>
        </p:txBody>
      </p:sp>
    </p:spTree>
    <p:extLst>
      <p:ext uri="{BB962C8B-B14F-4D97-AF65-F5344CB8AC3E}">
        <p14:creationId xmlns:p14="http://schemas.microsoft.com/office/powerpoint/2010/main" val="9462264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marL="277813" lvl="0" indent="0">
              <a:buNone/>
            </a:pPr>
            <a:r>
              <a:rPr lang="en-US" dirty="0" smtClean="0"/>
              <a:t>Corinthians 1:4-10 </a:t>
            </a:r>
            <a:r>
              <a:rPr lang="en-US" baseline="30000" dirty="0" smtClean="0"/>
              <a:t>ICB </a:t>
            </a:r>
            <a:endParaRPr lang="en-US" baseline="30000" dirty="0"/>
          </a:p>
        </p:txBody>
      </p:sp>
      <p:sp>
        <p:nvSpPr>
          <p:cNvPr id="3" name="Content Placeholder 2"/>
          <p:cNvSpPr>
            <a:spLocks noGrp="1"/>
          </p:cNvSpPr>
          <p:nvPr>
            <p:ph idx="1"/>
          </p:nvPr>
        </p:nvSpPr>
        <p:spPr/>
        <p:txBody>
          <a:bodyPr>
            <a:normAutofit/>
          </a:bodyPr>
          <a:lstStyle/>
          <a:p>
            <a:pPr marL="225425" lvl="2"/>
            <a:r>
              <a:rPr lang="en-US" baseline="30000" dirty="0" smtClean="0"/>
              <a:t>4</a:t>
            </a:r>
            <a:r>
              <a:rPr lang="en-US" dirty="0" smtClean="0"/>
              <a:t>I always thank my God for you because of the grace that God has given you in Christ Jesus. </a:t>
            </a:r>
            <a:r>
              <a:rPr lang="en-US" baseline="30000" dirty="0" smtClean="0"/>
              <a:t>5</a:t>
            </a:r>
            <a:r>
              <a:rPr lang="en-US" dirty="0" smtClean="0"/>
              <a:t>In Jesus you have been blessed in every way, in all your speaking and in all your knowledge. </a:t>
            </a:r>
            <a:r>
              <a:rPr lang="en-US" baseline="30000" dirty="0" smtClean="0"/>
              <a:t>6</a:t>
            </a:r>
            <a:r>
              <a:rPr lang="en-US" dirty="0" smtClean="0"/>
              <a:t>The truth about Christ has been proved in you. </a:t>
            </a:r>
            <a:r>
              <a:rPr lang="en-US" baseline="30000" dirty="0" smtClean="0"/>
              <a:t>7</a:t>
            </a:r>
            <a:r>
              <a:rPr lang="en-US" dirty="0" smtClean="0"/>
              <a:t>So you have every gift from God while you wait for our Lord Jesus Christ to come again. </a:t>
            </a:r>
            <a:r>
              <a:rPr lang="en-US" baseline="30000" dirty="0" smtClean="0"/>
              <a:t>8</a:t>
            </a:r>
            <a:r>
              <a:rPr lang="en-US" dirty="0" smtClean="0"/>
              <a:t>Jesus will keep you strong until the end. He will keep you strong, so that there will be no wrong in you on the day our Lord Jesus Christ comes again. </a:t>
            </a:r>
            <a:r>
              <a:rPr lang="en-US" baseline="30000" dirty="0" smtClean="0"/>
              <a:t>9</a:t>
            </a:r>
            <a:r>
              <a:rPr lang="en-US" dirty="0" smtClean="0"/>
              <a:t>God is faithful. He is the One who has called you to share life with his Son, Jesus Christ our Lord.  </a:t>
            </a:r>
          </a:p>
        </p:txBody>
      </p:sp>
    </p:spTree>
    <p:extLst>
      <p:ext uri="{BB962C8B-B14F-4D97-AF65-F5344CB8AC3E}">
        <p14:creationId xmlns:p14="http://schemas.microsoft.com/office/powerpoint/2010/main" val="20358047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marL="277813" lvl="0" indent="0">
              <a:buNone/>
            </a:pPr>
            <a:r>
              <a:rPr lang="en-US" dirty="0" smtClean="0"/>
              <a:t>Corinthians 1:4-10 </a:t>
            </a:r>
            <a:r>
              <a:rPr lang="en-US" baseline="30000" dirty="0" smtClean="0"/>
              <a:t>ICB </a:t>
            </a:r>
            <a:endParaRPr lang="en-US" baseline="30000" dirty="0"/>
          </a:p>
        </p:txBody>
      </p:sp>
      <p:sp>
        <p:nvSpPr>
          <p:cNvPr id="3" name="Content Placeholder 2"/>
          <p:cNvSpPr>
            <a:spLocks noGrp="1"/>
          </p:cNvSpPr>
          <p:nvPr>
            <p:ph idx="1"/>
          </p:nvPr>
        </p:nvSpPr>
        <p:spPr/>
        <p:txBody>
          <a:bodyPr>
            <a:normAutofit/>
          </a:bodyPr>
          <a:lstStyle/>
          <a:p>
            <a:pPr marL="225425" lvl="2"/>
            <a:r>
              <a:rPr lang="en-US" baseline="30000" dirty="0" smtClean="0"/>
              <a:t>10</a:t>
            </a:r>
            <a:r>
              <a:rPr lang="en-US" dirty="0" smtClean="0"/>
              <a:t>I beg you, brothers, in the name of our Lord Jesus Christ. I beg that all of you agree with each other, so that you will not be divided into groups. I beg that you be completely joined together by having the same kind of thinking and the same purpose.</a:t>
            </a:r>
          </a:p>
        </p:txBody>
      </p:sp>
    </p:spTree>
    <p:extLst>
      <p:ext uri="{BB962C8B-B14F-4D97-AF65-F5344CB8AC3E}">
        <p14:creationId xmlns:p14="http://schemas.microsoft.com/office/powerpoint/2010/main" val="23618772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800" b="1" kern="1200" dirty="0" smtClean="0">
                <a:solidFill>
                  <a:schemeClr val="accent2">
                    <a:lumMod val="75000"/>
                  </a:schemeClr>
                </a:solidFill>
                <a:effectLst>
                  <a:outerShdw blurRad="50800" dist="38100" dir="2700000" algn="tl" rotWithShape="0">
                    <a:srgbClr val="000000">
                      <a:alpha val="75000"/>
                    </a:srgbClr>
                  </a:outerShdw>
                </a:effectLst>
                <a:latin typeface="+mn-lt"/>
                <a:ea typeface="+mj-ea"/>
                <a:cs typeface="+mj-cs"/>
              </a:rPr>
              <a:t>Corinthians 1:4-10 </a:t>
            </a:r>
            <a:r>
              <a:rPr lang="en-US" sz="4800" b="1" kern="1200" baseline="30000" dirty="0" smtClean="0">
                <a:solidFill>
                  <a:schemeClr val="accent2">
                    <a:lumMod val="75000"/>
                  </a:schemeClr>
                </a:solidFill>
                <a:effectLst>
                  <a:outerShdw blurRad="50800" dist="38100" dir="2700000" algn="tl" rotWithShape="0">
                    <a:srgbClr val="000000">
                      <a:alpha val="75000"/>
                    </a:srgbClr>
                  </a:outerShdw>
                </a:effectLst>
                <a:latin typeface="+mn-lt"/>
                <a:ea typeface="+mj-ea"/>
                <a:cs typeface="+mj-cs"/>
              </a:rPr>
              <a:t>ICB </a:t>
            </a:r>
            <a:endParaRPr lang="en-US" dirty="0"/>
          </a:p>
        </p:txBody>
      </p:sp>
      <p:sp>
        <p:nvSpPr>
          <p:cNvPr id="3" name="Content Placeholder 2"/>
          <p:cNvSpPr>
            <a:spLocks noGrp="1"/>
          </p:cNvSpPr>
          <p:nvPr>
            <p:ph idx="1"/>
          </p:nvPr>
        </p:nvSpPr>
        <p:spPr/>
        <p:txBody>
          <a:bodyPr>
            <a:normAutofit/>
          </a:bodyPr>
          <a:lstStyle/>
          <a:p>
            <a:pPr marL="1376363" lvl="1" indent="-1031875"/>
            <a:r>
              <a:rPr lang="en-US" sz="4400" dirty="0" smtClean="0"/>
              <a:t>6.	blessed (made rich) in every way, in all speaking and knowledge</a:t>
            </a:r>
          </a:p>
          <a:p>
            <a:pPr marL="1376363" lvl="1" indent="-1031875"/>
            <a:r>
              <a:rPr lang="en-US" sz="4400" dirty="0" smtClean="0"/>
              <a:t>7.	truth of Christ proven in us</a:t>
            </a:r>
          </a:p>
          <a:p>
            <a:pPr marL="1376363" lvl="1" indent="-1031875"/>
            <a:r>
              <a:rPr lang="en-US" sz="4400" dirty="0" smtClean="0"/>
              <a:t>8.	have every gift from God while we wait for Jesus’ return</a:t>
            </a:r>
          </a:p>
          <a:p>
            <a:pPr marL="1376363" lvl="1" indent="-1031875"/>
            <a:r>
              <a:rPr lang="en-US" sz="4400" dirty="0" smtClean="0"/>
              <a:t>9.	strong to the end, with no wrong in us at His return</a:t>
            </a:r>
          </a:p>
          <a:p>
            <a:pPr marL="1376363" lvl="1" indent="-1031875"/>
            <a:r>
              <a:rPr lang="en-US" sz="4400" dirty="0"/>
              <a:t>10.	cornerstone of unity – same kind of thinking and same purpose</a:t>
            </a:r>
          </a:p>
        </p:txBody>
      </p:sp>
    </p:spTree>
    <p:extLst>
      <p:ext uri="{BB962C8B-B14F-4D97-AF65-F5344CB8AC3E}">
        <p14:creationId xmlns:p14="http://schemas.microsoft.com/office/powerpoint/2010/main" val="15599420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9.xml><?xml version="1.0" encoding="utf-8"?>
<p:sld xmlns:a="http://schemas.openxmlformats.org/drawingml/2006/main" xmlns:r="http://schemas.openxmlformats.org/officeDocument/2006/relationships" xmlns:p="http://schemas.openxmlformats.org/presentationml/2006/main" showMasterPhAnim="0">
  <p:cSld>
    <p:bg>
      <p:bgPr>
        <a:blipFill dpi="0" rotWithShape="1">
          <a:blip r:embed="rId2">
            <a:lum/>
            <a:extLst>
              <a:ext uri="{28A0092B-C50C-407E-A947-70E740481C1C}">
                <a14:useLocalDpi xmlns:a14="http://schemas.microsoft.com/office/drawing/2010/main" val="0"/>
              </a:ext>
            </a:extLst>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2427890" y="453"/>
            <a:ext cx="7819696" cy="1176706"/>
          </a:xfrm>
        </p:spPr>
        <p:txBody>
          <a:bodyPr/>
          <a:lstStyle/>
          <a:p>
            <a:pPr algn="ctr"/>
            <a:r>
              <a:rPr lang="en-US" sz="8000" dirty="0">
                <a:solidFill>
                  <a:schemeClr val="accent5"/>
                </a:solidFill>
              </a:rPr>
              <a:t>Lord Jesus </a:t>
            </a:r>
            <a:r>
              <a:rPr lang="en-US" sz="8000" dirty="0" smtClean="0">
                <a:solidFill>
                  <a:schemeClr val="accent5"/>
                </a:solidFill>
              </a:rPr>
              <a:t>Christ</a:t>
            </a:r>
            <a:endParaRPr lang="en-US" sz="8000" dirty="0">
              <a:solidFill>
                <a:schemeClr val="accent5"/>
              </a:solidFill>
            </a:endParaRPr>
          </a:p>
        </p:txBody>
      </p:sp>
      <p:sp>
        <p:nvSpPr>
          <p:cNvPr id="3" name="Content Placeholder 2"/>
          <p:cNvSpPr>
            <a:spLocks noGrp="1"/>
          </p:cNvSpPr>
          <p:nvPr>
            <p:ph idx="1"/>
          </p:nvPr>
        </p:nvSpPr>
        <p:spPr>
          <a:xfrm>
            <a:off x="1" y="1156139"/>
            <a:ext cx="12192000" cy="5680842"/>
          </a:xfrm>
        </p:spPr>
        <p:txBody>
          <a:bodyPr>
            <a:noAutofit/>
          </a:bodyPr>
          <a:lstStyle/>
          <a:p>
            <a:pPr marL="1085850" indent="-808038">
              <a:spcAft>
                <a:spcPts val="300"/>
              </a:spcAft>
              <a:tabLst>
                <a:tab pos="1033463" algn="l"/>
              </a:tabLst>
            </a:pPr>
            <a:r>
              <a:rPr lang="en-US" sz="3600" dirty="0" smtClean="0">
                <a:solidFill>
                  <a:schemeClr val="tx1"/>
                </a:solidFill>
              </a:rPr>
              <a:t>1.	made right with God – peace with God</a:t>
            </a:r>
          </a:p>
          <a:p>
            <a:pPr marL="1085850" indent="-808038">
              <a:spcAft>
                <a:spcPts val="300"/>
              </a:spcAft>
              <a:tabLst>
                <a:tab pos="1033463" algn="l"/>
              </a:tabLst>
            </a:pPr>
            <a:r>
              <a:rPr lang="en-US" sz="3600" dirty="0" smtClean="0">
                <a:solidFill>
                  <a:schemeClr val="tx1"/>
                </a:solidFill>
              </a:rPr>
              <a:t>2.	enjoy the gift of God’s grace</a:t>
            </a:r>
          </a:p>
          <a:p>
            <a:pPr marL="1085850" indent="-808038">
              <a:spcAft>
                <a:spcPts val="300"/>
              </a:spcAft>
              <a:tabLst>
                <a:tab pos="1033463" algn="l"/>
              </a:tabLst>
            </a:pPr>
            <a:r>
              <a:rPr lang="en-US" sz="3600" dirty="0" smtClean="0">
                <a:solidFill>
                  <a:schemeClr val="tx1"/>
                </a:solidFill>
              </a:rPr>
              <a:t>3.	happy because of hope</a:t>
            </a:r>
          </a:p>
          <a:p>
            <a:pPr marL="1085850" indent="-808038">
              <a:spcAft>
                <a:spcPts val="300"/>
              </a:spcAft>
              <a:tabLst>
                <a:tab pos="1033463" algn="l"/>
              </a:tabLst>
            </a:pPr>
            <a:r>
              <a:rPr lang="en-US" sz="3600" dirty="0" smtClean="0">
                <a:solidFill>
                  <a:schemeClr val="tx1"/>
                </a:solidFill>
              </a:rPr>
              <a:t>4.	joy with troubles because of benefits</a:t>
            </a:r>
          </a:p>
          <a:p>
            <a:pPr marL="1085850" indent="-808038">
              <a:spcAft>
                <a:spcPts val="300"/>
              </a:spcAft>
              <a:tabLst>
                <a:tab pos="1033463" algn="l"/>
              </a:tabLst>
            </a:pPr>
            <a:r>
              <a:rPr lang="en-US" sz="3600" dirty="0" smtClean="0">
                <a:solidFill>
                  <a:schemeClr val="tx1"/>
                </a:solidFill>
              </a:rPr>
              <a:t>5.	hearts filled with God’s love</a:t>
            </a:r>
          </a:p>
          <a:p>
            <a:pPr marL="1085850" indent="-808038">
              <a:spcAft>
                <a:spcPts val="300"/>
              </a:spcAft>
              <a:tabLst>
                <a:tab pos="1033463" algn="l"/>
              </a:tabLst>
            </a:pPr>
            <a:r>
              <a:rPr lang="en-US" sz="3600" dirty="0" smtClean="0">
                <a:solidFill>
                  <a:schemeClr val="tx1"/>
                </a:solidFill>
              </a:rPr>
              <a:t>6.	blessed (made rich) in every way, in all speaking and knowledge</a:t>
            </a:r>
          </a:p>
          <a:p>
            <a:pPr marL="1085850" indent="-808038">
              <a:spcAft>
                <a:spcPts val="300"/>
              </a:spcAft>
              <a:tabLst>
                <a:tab pos="1033463" algn="l"/>
              </a:tabLst>
            </a:pPr>
            <a:r>
              <a:rPr lang="en-US" sz="3600" dirty="0" smtClean="0">
                <a:solidFill>
                  <a:schemeClr val="tx1"/>
                </a:solidFill>
              </a:rPr>
              <a:t>7.	truth of Christ proven in us</a:t>
            </a:r>
          </a:p>
          <a:p>
            <a:pPr marL="1085850" indent="-808038">
              <a:spcAft>
                <a:spcPts val="300"/>
              </a:spcAft>
              <a:tabLst>
                <a:tab pos="1033463" algn="l"/>
              </a:tabLst>
            </a:pPr>
            <a:r>
              <a:rPr lang="en-US" sz="3600" dirty="0" smtClean="0">
                <a:solidFill>
                  <a:schemeClr val="tx1"/>
                </a:solidFill>
              </a:rPr>
              <a:t>8.	have every gift from God while we wait for Jesus’ return</a:t>
            </a:r>
          </a:p>
          <a:p>
            <a:pPr marL="1085850" indent="-808038">
              <a:spcAft>
                <a:spcPts val="300"/>
              </a:spcAft>
              <a:tabLst>
                <a:tab pos="1033463" algn="l"/>
              </a:tabLst>
            </a:pPr>
            <a:r>
              <a:rPr lang="en-US" sz="3600" dirty="0" smtClean="0">
                <a:solidFill>
                  <a:schemeClr val="tx1"/>
                </a:solidFill>
              </a:rPr>
              <a:t>9.	strong to the end, with no wrong in us at His return</a:t>
            </a:r>
          </a:p>
          <a:p>
            <a:pPr marL="1085850" indent="-808038">
              <a:spcAft>
                <a:spcPts val="300"/>
              </a:spcAft>
              <a:tabLst>
                <a:tab pos="1033463" algn="l"/>
              </a:tabLst>
            </a:pPr>
            <a:r>
              <a:rPr lang="en-US" sz="3600" dirty="0" smtClean="0">
                <a:solidFill>
                  <a:schemeClr val="tx1"/>
                </a:solidFill>
              </a:rPr>
              <a:t>10.	cornerstone of unity – same kind of thinking and same purpose</a:t>
            </a:r>
          </a:p>
        </p:txBody>
      </p:sp>
    </p:spTree>
    <p:extLst>
      <p:ext uri="{BB962C8B-B14F-4D97-AF65-F5344CB8AC3E}">
        <p14:creationId xmlns:p14="http://schemas.microsoft.com/office/powerpoint/2010/main" val="924437553"/>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0"/>
            <a:ext cx="12192000" cy="6858000"/>
          </a:xfrm>
        </p:spPr>
      </p:pic>
      <p:sp>
        <p:nvSpPr>
          <p:cNvPr id="2" name="Title 1"/>
          <p:cNvSpPr>
            <a:spLocks noGrp="1"/>
          </p:cNvSpPr>
          <p:nvPr>
            <p:ph type="title"/>
          </p:nvPr>
        </p:nvSpPr>
        <p:spPr>
          <a:xfrm>
            <a:off x="0" y="5761174"/>
            <a:ext cx="12192000" cy="1096826"/>
          </a:xfrm>
        </p:spPr>
        <p:txBody>
          <a:bodyPr/>
          <a:lstStyle/>
          <a:p>
            <a:pPr marL="798513" marR="0" lvl="0" indent="-798513" algn="l" defTabSz="514350" rtl="0" eaLnBrk="1" fontAlgn="auto" latinLnBrk="0" hangingPunct="1">
              <a:lnSpc>
                <a:spcPct val="80000"/>
              </a:lnSpc>
              <a:spcBef>
                <a:spcPct val="0"/>
              </a:spcBef>
              <a:spcAft>
                <a:spcPts val="0"/>
              </a:spcAft>
              <a:buClrTx/>
              <a:buSzTx/>
              <a:buFontTx/>
              <a:buNone/>
              <a:tabLst>
                <a:tab pos="800100" algn="l"/>
                <a:tab pos="6400800" algn="ctr"/>
                <a:tab pos="11718925" algn="r"/>
              </a:tabLst>
              <a:defRPr/>
            </a:pPr>
            <a:r>
              <a:rPr lang="en-US" sz="7200" b="1" i="0" kern="1200" dirty="0" smtClean="0">
                <a:solidFill>
                  <a:schemeClr val="bg1"/>
                </a:solidFill>
                <a:effectLst>
                  <a:outerShdw blurRad="38100" dist="38100" dir="2700000" algn="tl" rotWithShape="0">
                    <a:srgbClr val="000000">
                      <a:alpha val="43000"/>
                    </a:srgbClr>
                  </a:outerShdw>
                </a:effectLst>
              </a:rPr>
              <a:t>Family Communion</a:t>
            </a:r>
            <a:endParaRPr lang="en-US" sz="7200" dirty="0">
              <a:solidFill>
                <a:schemeClr val="bg1"/>
              </a:solidFill>
            </a:endParaRPr>
          </a:p>
        </p:txBody>
      </p:sp>
      <p:sp>
        <p:nvSpPr>
          <p:cNvPr id="6" name="Rectangle 5"/>
          <p:cNvSpPr/>
          <p:nvPr/>
        </p:nvSpPr>
        <p:spPr>
          <a:xfrm>
            <a:off x="8821273" y="161364"/>
            <a:ext cx="3259567" cy="1904104"/>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875058" y="183251"/>
            <a:ext cx="3148507" cy="1828058"/>
          </a:xfrm>
          <a:prstGeom prst="rect">
            <a:avLst/>
          </a:prstGeom>
        </p:spPr>
      </p:pic>
    </p:spTree>
    <p:extLst>
      <p:ext uri="{BB962C8B-B14F-4D97-AF65-F5344CB8AC3E}">
        <p14:creationId xmlns:p14="http://schemas.microsoft.com/office/powerpoint/2010/main" val="1150122468"/>
      </p:ext>
    </p:extLst>
  </p:cSld>
  <p:clrMapOvr>
    <a:masterClrMapping/>
  </p:clrMapOvr>
  <p:timing>
    <p:tnLst>
      <p:par>
        <p:cTn id="1" dur="indefinite" restart="never" nodeType="tmRoot"/>
      </p:par>
    </p:tnLst>
  </p:timing>
</p:sld>
</file>

<file path=ppt/theme/theme1.xml><?xml version="1.0" encoding="utf-8"?>
<a:theme xmlns:a="http://schemas.openxmlformats.org/drawingml/2006/main" name="11_2303_Hungry">
  <a:themeElements>
    <a:clrScheme name="Office 2007-201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Them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2609_ExperienceJesus.potx" id="{C38936AE-A80A-4F6C-9945-0B25643C4113}" vid="{841456E8-6562-4B9A-940F-9E88998F7A58}"/>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840</TotalTime>
  <Words>425</Words>
  <Application>Microsoft Office PowerPoint</Application>
  <PresentationFormat>Widescreen</PresentationFormat>
  <Paragraphs>39</Paragraphs>
  <Slides>10</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10</vt:i4>
      </vt:variant>
    </vt:vector>
  </HeadingPairs>
  <TitlesOfParts>
    <vt:vector size="13" baseType="lpstr">
      <vt:lpstr>Arial</vt:lpstr>
      <vt:lpstr>Calibri</vt:lpstr>
      <vt:lpstr>11_2303_Hungry</vt:lpstr>
      <vt:lpstr>Lord Jesus Christ</vt:lpstr>
      <vt:lpstr>Lord Jesus Christ</vt:lpstr>
      <vt:lpstr>Used together, “Lord Jesus Christ” demonstrates a central belief in both His deity and humanity, as well as His authority to rule.</vt:lpstr>
      <vt:lpstr>Romans 5:1-5 ICB </vt:lpstr>
      <vt:lpstr>Romans 5:1-5 ICB </vt:lpstr>
      <vt:lpstr>Corinthians 1:4-10 ICB </vt:lpstr>
      <vt:lpstr>Corinthians 1:4-10 ICB </vt:lpstr>
      <vt:lpstr>Corinthians 1:4-10 ICB </vt:lpstr>
      <vt:lpstr>Lord Jesus Christ</vt:lpstr>
      <vt:lpstr>Family Communion</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Lord Jesus Christ</dc:title>
  <dc:creator>Ron Proper</dc:creator>
  <cp:lastModifiedBy>Ron Proper</cp:lastModifiedBy>
  <cp:revision>52</cp:revision>
  <dcterms:created xsi:type="dcterms:W3CDTF">2026-08-19T17:44:27Z</dcterms:created>
  <dcterms:modified xsi:type="dcterms:W3CDTF">2026-10-22T15:52:58Z</dcterms:modified>
</cp:coreProperties>
</file>