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sldIdLst>
    <p:sldId id="256" r:id="rId2"/>
    <p:sldId id="265" r:id="rId3"/>
    <p:sldId id="260" r:id="rId4"/>
    <p:sldId id="257" r:id="rId5"/>
    <p:sldId id="261" r:id="rId6"/>
    <p:sldId id="258" r:id="rId7"/>
    <p:sldId id="262" r:id="rId8"/>
    <p:sldId id="263" r:id="rId9"/>
    <p:sldId id="264" r:id="rId10"/>
    <p:sldId id="25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120A"/>
    <a:srgbClr val="FE37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73" autoAdjust="0"/>
  </p:normalViewPr>
  <p:slideViewPr>
    <p:cSldViewPr snapToGrid="0">
      <p:cViewPr varScale="1">
        <p:scale>
          <a:sx n="64" d="100"/>
          <a:sy n="64" d="100"/>
        </p:scale>
        <p:origin x="106" y="187"/>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52730"/>
            <a:ext cx="12191999" cy="1105269"/>
          </a:xfrm>
          <a:noFill/>
        </p:spPr>
        <p:txBody>
          <a:bodyPr vert="horz" lIns="91440" tIns="45720" rIns="91440" bIns="45720" rtlCol="0" anchor="ctr">
            <a:noAutofit/>
          </a:bodyPr>
          <a:lstStyle>
            <a:lvl1pPr algn="l">
              <a:lnSpc>
                <a:spcPct val="80000"/>
              </a:lnSpc>
              <a:defRPr lang="en-US" sz="8800" b="1" dirty="0">
                <a:solidFill>
                  <a:schemeClr val="accent5"/>
                </a:solidFill>
                <a:effectLst>
                  <a:outerShdw blurRad="38100" dist="38100" dir="2700000" algn="tl">
                    <a:srgbClr val="000000">
                      <a:alpha val="43137"/>
                    </a:srgbClr>
                  </a:outerShdw>
                </a:effectLst>
              </a:defRPr>
            </a:lvl1pPr>
          </a:lstStyle>
          <a:p>
            <a:pPr lvl="0" algn="ctr"/>
            <a:r>
              <a:rPr lang="en-US" smtClean="0"/>
              <a:t>Click to edit Master title style</a:t>
            </a:r>
            <a:endParaRPr lang="en-US" dirty="0"/>
          </a:p>
        </p:txBody>
      </p:sp>
      <p:sp>
        <p:nvSpPr>
          <p:cNvPr id="3" name="Subtitle 2"/>
          <p:cNvSpPr>
            <a:spLocks noGrp="1"/>
          </p:cNvSpPr>
          <p:nvPr>
            <p:ph type="subTitle" idx="1"/>
          </p:nvPr>
        </p:nvSpPr>
        <p:spPr>
          <a:xfrm>
            <a:off x="9122979" y="6101542"/>
            <a:ext cx="3069021" cy="756458"/>
          </a:xfrm>
        </p:spPr>
        <p:txBody>
          <a:bodyPr anchor="b">
            <a:noAutofit/>
          </a:bodyPr>
          <a:lstStyle>
            <a:lvl1pPr marL="0" indent="0" algn="r">
              <a:buNone/>
              <a:defRPr sz="2800" b="1">
                <a:solidFill>
                  <a:schemeClr val="tx1"/>
                </a:solidFill>
                <a:effectLst>
                  <a:outerShdw blurRad="38100" dist="38100" dir="2700000" algn="tl">
                    <a:srgbClr val="000000">
                      <a:alpha val="43137"/>
                    </a:srgbClr>
                  </a:outerShdw>
                </a:effectLs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smtClean="0"/>
              <a:t>Click to edit Master subtitle style</a:t>
            </a:r>
            <a:endParaRPr lang="en-US" dirty="0"/>
          </a:p>
        </p:txBody>
      </p:sp>
    </p:spTree>
    <p:extLst>
      <p:ext uri="{BB962C8B-B14F-4D97-AF65-F5344CB8AC3E}">
        <p14:creationId xmlns:p14="http://schemas.microsoft.com/office/powerpoint/2010/main" val="2187444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204" y="453"/>
            <a:ext cx="12129796" cy="922825"/>
          </a:xfrm>
        </p:spPr>
        <p:txBody>
          <a:bodyPr vert="horz" lIns="91440" tIns="45720" rIns="91440" bIns="45720" rtlCol="0" anchor="ctr">
            <a:noAutofit/>
          </a:bodyPr>
          <a:lstStyle>
            <a:lvl1pPr>
              <a:tabLst>
                <a:tab pos="800100" algn="l"/>
                <a:tab pos="6400800" algn="ctr"/>
                <a:tab pos="11718925" algn="r"/>
              </a:tabLst>
              <a:defRPr lang="en-US" sz="6600" dirty="0">
                <a:solidFill>
                  <a:schemeClr val="accent2">
                    <a:lumMod val="75000"/>
                  </a:schemeClr>
                </a:solidFill>
                <a:effectLst>
                  <a:outerShdw blurRad="50800" dist="38100" dir="2700000" algn="tl" rotWithShape="0">
                    <a:prstClr val="black">
                      <a:alpha val="75000"/>
                    </a:prstClr>
                  </a:outerShdw>
                </a:effectLst>
              </a:defRPr>
            </a:lvl1pPr>
          </a:lstStyle>
          <a:p>
            <a:pPr lvl="0"/>
            <a:r>
              <a:rPr lang="en-US" dirty="0" smtClean="0"/>
              <a:t>Click to edit Master title style</a:t>
            </a:r>
            <a:endParaRPr lang="en-US" dirty="0"/>
          </a:p>
        </p:txBody>
      </p:sp>
      <p:sp>
        <p:nvSpPr>
          <p:cNvPr id="3" name="Content Placeholder 2"/>
          <p:cNvSpPr>
            <a:spLocks noGrp="1"/>
          </p:cNvSpPr>
          <p:nvPr>
            <p:ph idx="1"/>
          </p:nvPr>
        </p:nvSpPr>
        <p:spPr>
          <a:xfrm>
            <a:off x="62203" y="923279"/>
            <a:ext cx="12058261" cy="5934722"/>
          </a:xfrm>
        </p:spPr>
        <p:txBody>
          <a:bodyPr>
            <a:normAutofit/>
          </a:bodyPr>
          <a:lstStyle>
            <a:lvl1pPr marL="284163" indent="-6350" algn="l" defTabSz="685800" rtl="0" eaLnBrk="1" latinLnBrk="0" hangingPunct="1">
              <a:lnSpc>
                <a:spcPct val="80000"/>
              </a:lnSpc>
              <a:spcBef>
                <a:spcPts val="0"/>
              </a:spcBef>
              <a:spcAft>
                <a:spcPts val="600"/>
              </a:spcAft>
              <a:buFont typeface="Arial" panose="020B0604020202020204" pitchFamily="34" charset="0"/>
              <a:buNone/>
              <a:tabLst>
                <a:tab pos="746125" algn="l"/>
              </a:tabLst>
              <a:defRPr lang="en-US" sz="4000" b="1" i="0" kern="1200" dirty="0" smtClean="0">
                <a:solidFill>
                  <a:schemeClr val="accent1">
                    <a:lumMod val="75000"/>
                  </a:schemeClr>
                </a:solidFill>
                <a:effectLst>
                  <a:outerShdw blurRad="38100" dist="38100" dir="2700000" algn="tl">
                    <a:srgbClr val="000000">
                      <a:alpha val="43137"/>
                    </a:srgbClr>
                  </a:outerShdw>
                </a:effectLst>
                <a:latin typeface="+mn-lt"/>
                <a:ea typeface="+mn-ea"/>
                <a:cs typeface="+mn-cs"/>
              </a:defRPr>
            </a:lvl1pPr>
            <a:lvl2pPr marL="746125" indent="0" algn="l" defTabSz="685800" rtl="0" eaLnBrk="1" latinLnBrk="0" hangingPunct="1">
              <a:lnSpc>
                <a:spcPct val="85000"/>
              </a:lnSpc>
              <a:spcBef>
                <a:spcPts val="0"/>
              </a:spcBef>
              <a:spcAft>
                <a:spcPts val="600"/>
              </a:spcAft>
              <a:buFont typeface="Arial" panose="020B0604020202020204" pitchFamily="34" charset="0"/>
              <a:buNone/>
              <a:defRPr lang="en-US" sz="3600" b="1" i="0" kern="1200" dirty="0" smtClean="0">
                <a:solidFill>
                  <a:schemeClr val="accent5"/>
                </a:solidFill>
                <a:effectLst>
                  <a:outerShdw blurRad="38100" dist="38100" dir="2700000" algn="tl">
                    <a:srgbClr val="000000">
                      <a:alpha val="43137"/>
                    </a:srgbClr>
                  </a:outerShdw>
                </a:effectLst>
                <a:latin typeface="+mn-lt"/>
                <a:ea typeface="+mn-ea"/>
                <a:cs typeface="+mn-cs"/>
              </a:defRPr>
            </a:lvl2pPr>
            <a:lvl3pPr marL="860425" indent="0" algn="l" defTabSz="685800" rtl="0" eaLnBrk="1" latinLnBrk="0" hangingPunct="1">
              <a:lnSpc>
                <a:spcPct val="80000"/>
              </a:lnSpc>
              <a:spcBef>
                <a:spcPts val="0"/>
              </a:spcBef>
              <a:buFont typeface="Arial" panose="020B0604020202020204" pitchFamily="34" charset="0"/>
              <a:buNone/>
              <a:defRPr lang="en-US" sz="3400" b="1" i="1" kern="1200" dirty="0" smtClean="0">
                <a:solidFill>
                  <a:schemeClr val="tx1"/>
                </a:solidFill>
                <a:effectLst>
                  <a:outerShdw blurRad="38100" dist="38100" dir="2700000" algn="tl">
                    <a:srgbClr val="000000">
                      <a:alpha val="43137"/>
                    </a:srgbClr>
                  </a:outerShdw>
                </a:effectLst>
                <a:latin typeface="+mn-lt"/>
                <a:ea typeface="+mn-ea"/>
                <a:cs typeface="+mn-cs"/>
              </a:defRPr>
            </a:lvl3pPr>
            <a:lvl4pPr indent="0" algn="l" defTabSz="685800" rtl="0" eaLnBrk="1" latinLnBrk="0" hangingPunct="1">
              <a:lnSpc>
                <a:spcPct val="90000"/>
              </a:lnSpc>
              <a:buFont typeface="Arial" panose="020B0604020202020204" pitchFamily="34" charset="0"/>
              <a:buNone/>
              <a:defRPr lang="en-US" sz="3200" b="1" kern="1200" dirty="0" smtClean="0">
                <a:solidFill>
                  <a:schemeClr val="accent2">
                    <a:lumMod val="50000"/>
                  </a:schemeClr>
                </a:solidFill>
                <a:effectLst>
                  <a:outerShdw blurRad="38100" dist="38100" dir="2700000" algn="tl">
                    <a:srgbClr val="000000">
                      <a:alpha val="43137"/>
                    </a:srgbClr>
                  </a:outerShdw>
                </a:effectLst>
                <a:latin typeface="+mn-lt"/>
                <a:ea typeface="+mn-ea"/>
                <a:cs typeface="+mn-cs"/>
              </a:defRPr>
            </a:lvl4pPr>
            <a:lvl5pPr indent="0" algn="l" defTabSz="685800" rtl="0" eaLnBrk="1" latinLnBrk="0" hangingPunct="1">
              <a:lnSpc>
                <a:spcPct val="90000"/>
              </a:lnSpc>
              <a:buFont typeface="Arial" panose="020B0604020202020204" pitchFamily="34" charset="0"/>
              <a:buNone/>
              <a:defRPr lang="en-US" sz="3200" b="1" kern="1200" dirty="0">
                <a:solidFill>
                  <a:schemeClr val="accent1"/>
                </a:solidFill>
                <a:effectLst>
                  <a:outerShdw blurRad="38100" dist="38100" dir="2700000" algn="tl">
                    <a:srgbClr val="000000">
                      <a:alpha val="43137"/>
                    </a:srgbClr>
                  </a:outerShdw>
                </a:effectLst>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60083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lternate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645" y="-4149"/>
            <a:ext cx="12117355" cy="1161145"/>
          </a:xfrm>
        </p:spPr>
        <p:txBody>
          <a:bodyPr vert="horz" lIns="91440" tIns="45720" rIns="91440" bIns="45720" rtlCol="0" anchor="ctr">
            <a:noAutofit/>
          </a:bodyPr>
          <a:lstStyle>
            <a:lvl1pPr>
              <a:defRPr lang="en-US" dirty="0">
                <a:solidFill>
                  <a:schemeClr val="accent2">
                    <a:lumMod val="75000"/>
                  </a:schemeClr>
                </a:solidFill>
                <a:effectLst>
                  <a:outerShdw blurRad="50800" dist="38100" dir="2700000" algn="tl" rotWithShape="0">
                    <a:prstClr val="black">
                      <a:alpha val="75000"/>
                    </a:prstClr>
                  </a:outerShdw>
                </a:effectLst>
              </a:defRPr>
            </a:lvl1pPr>
          </a:lstStyle>
          <a:p>
            <a:pPr lvl="0">
              <a:tabLst>
                <a:tab pos="800100" algn="l"/>
                <a:tab pos="6400800" algn="ctr"/>
                <a:tab pos="11718925" algn="r"/>
              </a:tabLst>
            </a:pPr>
            <a:r>
              <a:rPr lang="en-US" smtClean="0"/>
              <a:t>Click to edit Master title style</a:t>
            </a:r>
            <a:endParaRPr lang="en-US" dirty="0"/>
          </a:p>
        </p:txBody>
      </p:sp>
      <p:sp>
        <p:nvSpPr>
          <p:cNvPr id="3" name="Content Placeholder 2"/>
          <p:cNvSpPr>
            <a:spLocks noGrp="1"/>
          </p:cNvSpPr>
          <p:nvPr>
            <p:ph idx="1"/>
          </p:nvPr>
        </p:nvSpPr>
        <p:spPr>
          <a:xfrm>
            <a:off x="74645" y="1156996"/>
            <a:ext cx="12117355" cy="5701004"/>
          </a:xfrm>
        </p:spPr>
        <p:txBody>
          <a:bodyPr vert="horz" lIns="91440" tIns="45720" rIns="91440" bIns="45720" rtlCol="0">
            <a:normAutofit/>
          </a:bodyPr>
          <a:lstStyle>
            <a:lvl1pPr>
              <a:defRPr lang="en-US" i="1" smtClean="0">
                <a:solidFill>
                  <a:schemeClr val="accent1">
                    <a:lumMod val="75000"/>
                  </a:schemeClr>
                </a:solidFill>
                <a:effectLst>
                  <a:outerShdw blurRad="38100" dist="38100" dir="2700000" algn="tl">
                    <a:srgbClr val="000000">
                      <a:alpha val="43137"/>
                    </a:srgbClr>
                  </a:outerShdw>
                </a:effectLst>
              </a:defRPr>
            </a:lvl1pPr>
            <a:lvl2pPr>
              <a:defRPr lang="en-US" smtClean="0">
                <a:solidFill>
                  <a:schemeClr val="accent3">
                    <a:lumMod val="50000"/>
                  </a:schemeClr>
                </a:solidFill>
                <a:effectLst>
                  <a:outerShdw blurRad="38100" dist="38100" dir="2700000" algn="tl">
                    <a:srgbClr val="000000">
                      <a:alpha val="43137"/>
                    </a:srgbClr>
                  </a:outerShdw>
                </a:effectLst>
              </a:defRPr>
            </a:lvl2pPr>
            <a:lvl3pPr>
              <a:defRPr lang="en-US" smtClean="0">
                <a:solidFill>
                  <a:schemeClr val="accent5"/>
                </a:solidFill>
                <a:effectLst>
                  <a:outerShdw blurRad="38100" dist="38100" dir="2700000" algn="tl">
                    <a:srgbClr val="000000">
                      <a:alpha val="43137"/>
                    </a:srgbClr>
                  </a:outerShdw>
                </a:effectLst>
              </a:defRPr>
            </a:lvl3pPr>
            <a:lvl4pPr>
              <a:defRPr lang="en-US" smtClean="0">
                <a:solidFill>
                  <a:schemeClr val="accent2">
                    <a:lumMod val="50000"/>
                  </a:schemeClr>
                </a:solidFill>
                <a:effectLst>
                  <a:outerShdw blurRad="38100" dist="38100" dir="2700000" algn="tl">
                    <a:srgbClr val="000000">
                      <a:alpha val="43137"/>
                    </a:srgbClr>
                  </a:outerShdw>
                </a:effectLst>
              </a:defRPr>
            </a:lvl4pPr>
            <a:lvl5pPr>
              <a:defRPr lang="en-US" dirty="0">
                <a:effectLst>
                  <a:outerShdw blurRad="38100" dist="38100" dir="2700000" algn="tl">
                    <a:srgbClr val="000000">
                      <a:alpha val="43137"/>
                    </a:srgbClr>
                  </a:outerShdw>
                </a:effectLst>
              </a:defRPr>
            </a:lvl5pPr>
          </a:lstStyle>
          <a:p>
            <a:pPr marL="284163" lvl="0" indent="-6350" defTabSz="685800">
              <a:lnSpc>
                <a:spcPct val="80000"/>
              </a:lnSpc>
              <a:spcBef>
                <a:spcPts val="0"/>
              </a:spcBef>
              <a:spcAft>
                <a:spcPts val="1200"/>
              </a:spcAft>
              <a:tabLst>
                <a:tab pos="1770063" algn="l"/>
              </a:tabLst>
            </a:pPr>
            <a:r>
              <a:rPr lang="en-US" smtClean="0"/>
              <a:t>Click to edit Master text styles</a:t>
            </a:r>
          </a:p>
          <a:p>
            <a:pPr marL="284163" lvl="1" indent="-6350" defTabSz="685800">
              <a:lnSpc>
                <a:spcPct val="80000"/>
              </a:lnSpc>
              <a:spcBef>
                <a:spcPts val="0"/>
              </a:spcBef>
              <a:spcAft>
                <a:spcPts val="1200"/>
              </a:spcAft>
              <a:tabLst>
                <a:tab pos="1770063" algn="l"/>
              </a:tabLst>
            </a:pPr>
            <a:r>
              <a:rPr lang="en-US" smtClean="0"/>
              <a:t>Second level</a:t>
            </a:r>
          </a:p>
          <a:p>
            <a:pPr marL="284163" lvl="2" indent="-6350" defTabSz="685800">
              <a:lnSpc>
                <a:spcPct val="80000"/>
              </a:lnSpc>
              <a:spcBef>
                <a:spcPts val="0"/>
              </a:spcBef>
              <a:spcAft>
                <a:spcPts val="1200"/>
              </a:spcAft>
              <a:tabLst>
                <a:tab pos="1770063" algn="l"/>
              </a:tabLst>
            </a:pPr>
            <a:r>
              <a:rPr lang="en-US" smtClean="0"/>
              <a:t>Third level</a:t>
            </a:r>
          </a:p>
          <a:p>
            <a:pPr marL="284163" lvl="3" indent="-6350" defTabSz="685800">
              <a:lnSpc>
                <a:spcPct val="80000"/>
              </a:lnSpc>
              <a:spcBef>
                <a:spcPts val="0"/>
              </a:spcBef>
              <a:spcAft>
                <a:spcPts val="1200"/>
              </a:spcAft>
              <a:tabLst>
                <a:tab pos="1770063" algn="l"/>
              </a:tabLst>
            </a:pPr>
            <a:r>
              <a:rPr lang="en-US" smtClean="0"/>
              <a:t>Fourth level</a:t>
            </a:r>
          </a:p>
          <a:p>
            <a:pPr marL="284163" lvl="4" indent="-6350" defTabSz="685800">
              <a:lnSpc>
                <a:spcPct val="80000"/>
              </a:lnSpc>
              <a:spcBef>
                <a:spcPts val="0"/>
              </a:spcBef>
              <a:spcAft>
                <a:spcPts val="1200"/>
              </a:spcAft>
              <a:tabLst>
                <a:tab pos="1770063" algn="l"/>
              </a:tabLst>
            </a:pPr>
            <a:r>
              <a:rPr lang="en-US" smtClean="0"/>
              <a:t>Fifth level</a:t>
            </a:r>
            <a:endParaRPr lang="en-US" dirty="0"/>
          </a:p>
        </p:txBody>
      </p:sp>
      <p:sp>
        <p:nvSpPr>
          <p:cNvPr id="4" name="Text Placeholder 5"/>
          <p:cNvSpPr>
            <a:spLocks noGrp="1"/>
          </p:cNvSpPr>
          <p:nvPr>
            <p:ph type="body" sz="quarter" idx="11"/>
          </p:nvPr>
        </p:nvSpPr>
        <p:spPr>
          <a:xfrm>
            <a:off x="0" y="5659121"/>
            <a:ext cx="12192000" cy="1198880"/>
          </a:xfrm>
          <a:gradFill flip="none" rotWithShape="1">
            <a:gsLst>
              <a:gs pos="0">
                <a:schemeClr val="accent6">
                  <a:lumMod val="20000"/>
                  <a:lumOff val="80000"/>
                </a:schemeClr>
              </a:gs>
              <a:gs pos="100000">
                <a:schemeClr val="bg1"/>
              </a:gs>
            </a:gsLst>
            <a:lin ang="5400000" scaled="1"/>
            <a:tileRect/>
          </a:gradFill>
        </p:spPr>
        <p:txBody>
          <a:bodyPr anchor="b">
            <a:noAutofit/>
          </a:bodyPr>
          <a:lstStyle>
            <a:lvl1pPr>
              <a:defRPr sz="3200" b="1">
                <a:solidFill>
                  <a:schemeClr val="accent2">
                    <a:lumMod val="75000"/>
                  </a:schemeClr>
                </a:solidFill>
                <a:effectLst>
                  <a:outerShdw blurRad="38100" dist="38100" dir="2700000" algn="tl">
                    <a:srgbClr val="000000">
                      <a:alpha val="43137"/>
                    </a:srgbClr>
                  </a:outerShdw>
                </a:effectLst>
              </a:defRPr>
            </a:lvl1pPr>
          </a:lstStyle>
          <a:p>
            <a:pPr lvl="0"/>
            <a:r>
              <a:rPr lang="en-US" smtClean="0"/>
              <a:t>Click to edit Master text styles</a:t>
            </a:r>
          </a:p>
        </p:txBody>
      </p:sp>
    </p:spTree>
    <p:extLst>
      <p:ext uri="{BB962C8B-B14F-4D97-AF65-F5344CB8AC3E}">
        <p14:creationId xmlns:p14="http://schemas.microsoft.com/office/powerpoint/2010/main" val="32288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ustom Layout">
    <p:bg>
      <p:bgPr>
        <a:solidFill>
          <a:schemeClr val="bg1">
            <a:alpha val="69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4147"/>
            <a:ext cx="12192000" cy="952837"/>
          </a:xfrm>
        </p:spPr>
        <p:txBody>
          <a:bodyPr/>
          <a:lstStyle>
            <a:lvl1pPr>
              <a:defRPr sz="4000">
                <a:solidFill>
                  <a:schemeClr val="accent2">
                    <a:lumMod val="75000"/>
                  </a:schemeClr>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147955" y="948690"/>
            <a:ext cx="11894820" cy="5318379"/>
          </a:xfrm>
        </p:spPr>
        <p:txBody>
          <a:bodyPr>
            <a:normAutofit/>
          </a:bodyPr>
          <a:lstStyle>
            <a:lvl1pPr>
              <a:lnSpc>
                <a:spcPct val="85000"/>
              </a:lnSpc>
              <a:spcBef>
                <a:spcPts val="0"/>
              </a:spcBef>
              <a:spcAft>
                <a:spcPts val="1200"/>
              </a:spcAft>
              <a:defRPr sz="3600" b="1">
                <a:solidFill>
                  <a:schemeClr val="tx1"/>
                </a:solidFill>
                <a:effectLst>
                  <a:outerShdw blurRad="38100" dist="38100" dir="2700000" algn="tl">
                    <a:srgbClr val="000000">
                      <a:alpha val="43137"/>
                    </a:srgbClr>
                  </a:outerShdw>
                </a:effectLst>
              </a:defRPr>
            </a:lvl1pPr>
            <a:lvl2pPr>
              <a:defRPr sz="3200" b="1">
                <a:solidFill>
                  <a:schemeClr val="tx1"/>
                </a:solidFill>
                <a:effectLst>
                  <a:outerShdw blurRad="38100" dist="38100" dir="2700000" algn="tl">
                    <a:srgbClr val="000000">
                      <a:alpha val="43137"/>
                    </a:srgbClr>
                  </a:outerShdw>
                </a:effectLst>
              </a:defRPr>
            </a:lvl2pPr>
            <a:lvl3pPr>
              <a:defRPr sz="2800" b="1">
                <a:solidFill>
                  <a:schemeClr val="tx1"/>
                </a:solidFill>
                <a:effectLst>
                  <a:outerShdw blurRad="38100" dist="38100" dir="2700000" algn="tl">
                    <a:srgbClr val="000000">
                      <a:alpha val="43137"/>
                    </a:srgbClr>
                  </a:outerShdw>
                </a:effectLst>
              </a:defRPr>
            </a:lvl3pPr>
            <a:lvl4pPr>
              <a:defRPr sz="2000" b="1">
                <a:solidFill>
                  <a:schemeClr val="tx1"/>
                </a:solidFill>
                <a:effectLst>
                  <a:outerShdw blurRad="38100" dist="38100" dir="2700000" algn="tl">
                    <a:srgbClr val="000000">
                      <a:alpha val="43137"/>
                    </a:srgbClr>
                  </a:outerShdw>
                </a:effectLst>
              </a:defRPr>
            </a:lvl4pPr>
            <a:lvl5pPr>
              <a:defRPr sz="2000" b="1">
                <a:solidFill>
                  <a:schemeClr val="tx1"/>
                </a:solidFill>
                <a:effectLst>
                  <a:outerShdw blurRad="38100" dist="38100" dir="2700000" algn="tl">
                    <a:srgbClr val="000000">
                      <a:alpha val="43137"/>
                    </a:srgbClr>
                  </a:outerShdw>
                </a:effect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5"/>
          <p:cNvSpPr>
            <a:spLocks noGrp="1"/>
          </p:cNvSpPr>
          <p:nvPr>
            <p:ph type="body" sz="quarter" idx="11"/>
          </p:nvPr>
        </p:nvSpPr>
        <p:spPr>
          <a:xfrm>
            <a:off x="0" y="6267069"/>
            <a:ext cx="12192000" cy="590931"/>
          </a:xfrm>
        </p:spPr>
        <p:txBody>
          <a:bodyPr anchor="b">
            <a:spAutoFit/>
          </a:bodyPr>
          <a:lstStyle>
            <a:lvl1pPr>
              <a:defRPr sz="3600" b="1">
                <a:solidFill>
                  <a:schemeClr val="accent2"/>
                </a:solidFill>
                <a:effectLst>
                  <a:outerShdw blurRad="38100" dist="38100" dir="2700000" algn="tl">
                    <a:srgbClr val="000000">
                      <a:alpha val="43137"/>
                    </a:srgbClr>
                  </a:outerShdw>
                </a:effectLst>
              </a:defRPr>
            </a:lvl1pPr>
          </a:lstStyle>
          <a:p>
            <a:pPr lvl="0"/>
            <a:r>
              <a:rPr lang="en-US" smtClean="0"/>
              <a:t>Click to edit Master text styles</a:t>
            </a:r>
          </a:p>
        </p:txBody>
      </p:sp>
    </p:spTree>
    <p:extLst>
      <p:ext uri="{BB962C8B-B14F-4D97-AF65-F5344CB8AC3E}">
        <p14:creationId xmlns:p14="http://schemas.microsoft.com/office/powerpoint/2010/main" val="158918582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4148"/>
            <a:ext cx="12192000" cy="1325563"/>
          </a:xfrm>
          <a:prstGeom prst="rect">
            <a:avLst/>
          </a:prstGeom>
        </p:spPr>
        <p:txBody>
          <a:bodyPr vert="horz" lIns="91440" tIns="45720" rIns="91440" bIns="45720" rtlCol="0" anchor="ctr">
            <a:noAutofit/>
          </a:bodyPr>
          <a:lstStyle/>
          <a:p>
            <a:pPr lvl="0">
              <a:tabLst>
                <a:tab pos="800100" algn="l"/>
                <a:tab pos="6400800" algn="ctr"/>
                <a:tab pos="11718925" algn="r"/>
              </a:tabLst>
            </a:pPr>
            <a:r>
              <a:rPr lang="en-US" smtClean="0"/>
              <a:t>Click to edit Master title style</a:t>
            </a:r>
            <a:endParaRPr lang="en-US" dirty="0"/>
          </a:p>
        </p:txBody>
      </p:sp>
      <p:sp>
        <p:nvSpPr>
          <p:cNvPr id="3" name="Text Placeholder 2"/>
          <p:cNvSpPr>
            <a:spLocks noGrp="1"/>
          </p:cNvSpPr>
          <p:nvPr>
            <p:ph type="body" idx="1"/>
          </p:nvPr>
        </p:nvSpPr>
        <p:spPr>
          <a:xfrm>
            <a:off x="0" y="1344620"/>
            <a:ext cx="12192000" cy="4889129"/>
          </a:xfrm>
          <a:prstGeom prst="rect">
            <a:avLst/>
          </a:prstGeom>
        </p:spPr>
        <p:txBody>
          <a:bodyPr vert="horz" lIns="91440" tIns="45720" rIns="91440" bIns="45720" rtlCol="0">
            <a:normAutofit/>
          </a:bodyPr>
          <a:lstStyle/>
          <a:p>
            <a:pPr marL="739775" lvl="0" indent="-692150" defTabSz="685800">
              <a:lnSpc>
                <a:spcPct val="85000"/>
              </a:lnSpc>
              <a:spcBef>
                <a:spcPts val="0"/>
              </a:spcBef>
              <a:spcAft>
                <a:spcPts val="1200"/>
              </a:spcAft>
              <a:tabLst>
                <a:tab pos="1770063" algn="l"/>
              </a:tabLst>
            </a:pPr>
            <a:r>
              <a:rPr lang="en-US" smtClean="0"/>
              <a:t>Click to edit Master text styles</a:t>
            </a:r>
          </a:p>
          <a:p>
            <a:pPr marL="739775" lvl="1" indent="-692150" defTabSz="685800">
              <a:lnSpc>
                <a:spcPct val="85000"/>
              </a:lnSpc>
              <a:spcBef>
                <a:spcPts val="0"/>
              </a:spcBef>
              <a:spcAft>
                <a:spcPts val="1200"/>
              </a:spcAft>
              <a:tabLst>
                <a:tab pos="1770063" algn="l"/>
              </a:tabLst>
            </a:pPr>
            <a:r>
              <a:rPr lang="en-US" smtClean="0"/>
              <a:t>Second level</a:t>
            </a:r>
          </a:p>
          <a:p>
            <a:pPr marL="739775" lvl="2" indent="-692150" defTabSz="685800">
              <a:lnSpc>
                <a:spcPct val="85000"/>
              </a:lnSpc>
              <a:spcBef>
                <a:spcPts val="0"/>
              </a:spcBef>
              <a:spcAft>
                <a:spcPts val="1200"/>
              </a:spcAft>
              <a:tabLst>
                <a:tab pos="1770063" algn="l"/>
              </a:tabLst>
            </a:pPr>
            <a:r>
              <a:rPr lang="en-US" smtClean="0"/>
              <a:t>Third level</a:t>
            </a:r>
          </a:p>
          <a:p>
            <a:pPr marL="739775" lvl="3" indent="-692150" defTabSz="685800">
              <a:lnSpc>
                <a:spcPct val="85000"/>
              </a:lnSpc>
              <a:spcBef>
                <a:spcPts val="0"/>
              </a:spcBef>
              <a:spcAft>
                <a:spcPts val="1200"/>
              </a:spcAft>
              <a:tabLst>
                <a:tab pos="1770063" algn="l"/>
              </a:tabLst>
            </a:pPr>
            <a:r>
              <a:rPr lang="en-US" smtClean="0"/>
              <a:t>Fourth level</a:t>
            </a:r>
          </a:p>
          <a:p>
            <a:pPr marL="739775" lvl="4" indent="-692150" defTabSz="685800">
              <a:lnSpc>
                <a:spcPct val="85000"/>
              </a:lnSpc>
              <a:spcBef>
                <a:spcPts val="0"/>
              </a:spcBef>
              <a:spcAft>
                <a:spcPts val="1200"/>
              </a:spcAft>
              <a:tabLst>
                <a:tab pos="1770063" algn="l"/>
              </a:tabLst>
            </a:pPr>
            <a:r>
              <a:rPr lang="en-US" smtClean="0"/>
              <a:t>Fifth level</a:t>
            </a:r>
            <a:endParaRPr lang="en-US" dirty="0"/>
          </a:p>
        </p:txBody>
      </p:sp>
    </p:spTree>
    <p:extLst>
      <p:ext uri="{BB962C8B-B14F-4D97-AF65-F5344CB8AC3E}">
        <p14:creationId xmlns:p14="http://schemas.microsoft.com/office/powerpoint/2010/main" val="227172771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timing>
    <p:tnLst>
      <p:par>
        <p:cTn id="1" dur="indefinite" restart="never" nodeType="tmRoot"/>
      </p:par>
    </p:tnLst>
  </p:timing>
  <p:txStyles>
    <p:titleStyle>
      <a:lvl1pPr algn="l" defTabSz="514350" rtl="0" eaLnBrk="1" latinLnBrk="0" hangingPunct="1">
        <a:lnSpc>
          <a:spcPct val="90000"/>
        </a:lnSpc>
        <a:spcBef>
          <a:spcPct val="0"/>
        </a:spcBef>
        <a:buNone/>
        <a:defRPr lang="en-US" sz="6600" b="1" kern="1200" dirty="0">
          <a:solidFill>
            <a:schemeClr val="accent6">
              <a:lumMod val="50000"/>
            </a:schemeClr>
          </a:solidFill>
          <a:effectLst>
            <a:outerShdw blurRad="38100" dist="38100" dir="2700000" algn="tl">
              <a:srgbClr val="000000">
                <a:alpha val="43137"/>
              </a:srgbClr>
            </a:outerShdw>
          </a:effectLst>
          <a:latin typeface="+mn-lt"/>
          <a:ea typeface="+mj-ea"/>
          <a:cs typeface="+mj-cs"/>
        </a:defRPr>
      </a:lvl1pPr>
    </p:titleStyle>
    <p:bodyStyle>
      <a:lvl1pPr marL="0" indent="0" algn="l" defTabSz="514350" rtl="0" eaLnBrk="1" latinLnBrk="0" hangingPunct="1">
        <a:lnSpc>
          <a:spcPct val="90000"/>
        </a:lnSpc>
        <a:spcBef>
          <a:spcPts val="563"/>
        </a:spcBef>
        <a:buFont typeface="Arial" panose="020B0604020202020204" pitchFamily="34" charset="0"/>
        <a:buNone/>
        <a:defRPr lang="en-US" sz="4000" b="1" kern="1200" smtClean="0">
          <a:solidFill>
            <a:schemeClr val="accent1">
              <a:lumMod val="50000"/>
            </a:schemeClr>
          </a:solidFill>
          <a:effectLst>
            <a:outerShdw blurRad="50800" dist="38100" dir="2700000" algn="tl" rotWithShape="0">
              <a:prstClr val="black">
                <a:alpha val="75000"/>
              </a:prstClr>
            </a:outerShdw>
          </a:effectLst>
          <a:latin typeface="+mn-lt"/>
          <a:ea typeface="+mn-ea"/>
          <a:cs typeface="+mn-cs"/>
        </a:defRPr>
      </a:lvl1pPr>
      <a:lvl2pPr marL="257175" indent="0" algn="l" defTabSz="514350" rtl="0" eaLnBrk="1" latinLnBrk="0" hangingPunct="1">
        <a:lnSpc>
          <a:spcPct val="90000"/>
        </a:lnSpc>
        <a:spcBef>
          <a:spcPts val="281"/>
        </a:spcBef>
        <a:buFont typeface="Arial" panose="020B0604020202020204" pitchFamily="34" charset="0"/>
        <a:buNone/>
        <a:defRPr lang="en-US" sz="3600" b="1" i="1" kern="1200" smtClean="0">
          <a:solidFill>
            <a:schemeClr val="tx1"/>
          </a:solidFill>
          <a:effectLst>
            <a:outerShdw blurRad="50800" dist="38100" dir="2700000" algn="tl" rotWithShape="0">
              <a:prstClr val="black">
                <a:alpha val="76000"/>
              </a:prstClr>
            </a:outerShdw>
          </a:effectLst>
          <a:latin typeface="+mn-lt"/>
          <a:ea typeface="+mn-ea"/>
          <a:cs typeface="+mn-cs"/>
        </a:defRPr>
      </a:lvl2pPr>
      <a:lvl3pPr marL="514350" indent="0" algn="l" defTabSz="514350" rtl="0" eaLnBrk="1" latinLnBrk="0" hangingPunct="1">
        <a:lnSpc>
          <a:spcPct val="90000"/>
        </a:lnSpc>
        <a:spcBef>
          <a:spcPts val="281"/>
        </a:spcBef>
        <a:buFont typeface="Arial" panose="020B0604020202020204" pitchFamily="34" charset="0"/>
        <a:buNone/>
        <a:defRPr lang="en-US" sz="3600" b="1" i="1" kern="1200" smtClean="0">
          <a:solidFill>
            <a:schemeClr val="accent1"/>
          </a:solidFill>
          <a:effectLst>
            <a:outerShdw blurRad="50800" dist="38100" dir="2700000" algn="tl" rotWithShape="0">
              <a:prstClr val="black">
                <a:alpha val="75000"/>
              </a:prstClr>
            </a:outerShdw>
          </a:effectLst>
          <a:latin typeface="+mn-lt"/>
          <a:ea typeface="+mn-ea"/>
          <a:cs typeface="+mn-cs"/>
        </a:defRPr>
      </a:lvl3pPr>
      <a:lvl4pPr marL="771525" indent="0" algn="l" defTabSz="514350" rtl="0" eaLnBrk="1" latinLnBrk="0" hangingPunct="1">
        <a:lnSpc>
          <a:spcPct val="90000"/>
        </a:lnSpc>
        <a:spcBef>
          <a:spcPts val="281"/>
        </a:spcBef>
        <a:buFont typeface="Arial" panose="020B0604020202020204" pitchFamily="34" charset="0"/>
        <a:buNone/>
        <a:defRPr lang="en-US" sz="3200" b="1" kern="1200" smtClean="0">
          <a:solidFill>
            <a:schemeClr val="accent1"/>
          </a:solidFill>
          <a:effectLst>
            <a:outerShdw blurRad="50800" dist="38100" dir="2700000" algn="tl" rotWithShape="0">
              <a:prstClr val="black">
                <a:alpha val="75000"/>
              </a:prstClr>
            </a:outerShdw>
          </a:effectLst>
          <a:latin typeface="+mn-lt"/>
          <a:ea typeface="+mn-ea"/>
          <a:cs typeface="+mn-cs"/>
        </a:defRPr>
      </a:lvl4pPr>
      <a:lvl5pPr marL="1028700" indent="0" algn="l" defTabSz="514350" rtl="0" eaLnBrk="1" latinLnBrk="0" hangingPunct="1">
        <a:lnSpc>
          <a:spcPct val="90000"/>
        </a:lnSpc>
        <a:spcBef>
          <a:spcPts val="281"/>
        </a:spcBef>
        <a:buFont typeface="Arial" panose="020B0604020202020204" pitchFamily="34" charset="0"/>
        <a:buNone/>
        <a:defRPr lang="en-US" sz="3200" b="1" kern="1200" dirty="0">
          <a:solidFill>
            <a:schemeClr val="accent1"/>
          </a:solidFill>
          <a:effectLst>
            <a:outerShdw blurRad="50800" dist="38100" dir="2700000" algn="tl" rotWithShape="0">
              <a:prstClr val="black">
                <a:alpha val="75000"/>
              </a:prstClr>
            </a:outerShdw>
          </a:effectLst>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Son of Man</a:t>
            </a:r>
          </a:p>
        </p:txBody>
      </p:sp>
      <p:sp>
        <p:nvSpPr>
          <p:cNvPr id="3" name="Subtitle 2"/>
          <p:cNvSpPr>
            <a:spLocks noGrp="1"/>
          </p:cNvSpPr>
          <p:nvPr>
            <p:ph type="subTitle" idx="1"/>
          </p:nvPr>
        </p:nvSpPr>
        <p:spPr/>
        <p:txBody>
          <a:bodyPr/>
          <a:lstStyle/>
          <a:p>
            <a:r>
              <a:rPr lang="en-US" dirty="0" smtClean="0"/>
              <a:t>2026-10-04</a:t>
            </a:r>
          </a:p>
        </p:txBody>
      </p:sp>
    </p:spTree>
    <p:extLst>
      <p:ext uri="{BB962C8B-B14F-4D97-AF65-F5344CB8AC3E}">
        <p14:creationId xmlns:p14="http://schemas.microsoft.com/office/powerpoint/2010/main" val="24345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3571" y="1386192"/>
            <a:ext cx="11211612" cy="3911671"/>
          </a:xfrm>
        </p:spPr>
        <p:txBody>
          <a:bodyPr/>
          <a:lstStyle/>
          <a:p>
            <a:r>
              <a:rPr lang="en-US" sz="8000" dirty="0">
                <a:solidFill>
                  <a:srgbClr val="B8120A"/>
                </a:solidFill>
                <a:effectLst/>
              </a:rPr>
              <a:t>What did Jesus say about Himself as “Son of Man?”</a:t>
            </a:r>
            <a:br>
              <a:rPr lang="en-US" sz="8000" dirty="0">
                <a:solidFill>
                  <a:srgbClr val="B8120A"/>
                </a:solidFill>
                <a:effectLst/>
              </a:rPr>
            </a:br>
            <a:endParaRPr lang="en-US" sz="8000" dirty="0">
              <a:solidFill>
                <a:srgbClr val="B8120A"/>
              </a:solidFill>
            </a:endParaRPr>
          </a:p>
        </p:txBody>
      </p:sp>
    </p:spTree>
    <p:extLst>
      <p:ext uri="{BB962C8B-B14F-4D97-AF65-F5344CB8AC3E}">
        <p14:creationId xmlns:p14="http://schemas.microsoft.com/office/powerpoint/2010/main" val="33220443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	TITLE OF HUMANITY</a:t>
            </a:r>
            <a:endParaRPr lang="en-US" dirty="0"/>
          </a:p>
        </p:txBody>
      </p:sp>
      <p:sp>
        <p:nvSpPr>
          <p:cNvPr id="3" name="Content Placeholder 2"/>
          <p:cNvSpPr>
            <a:spLocks noGrp="1"/>
          </p:cNvSpPr>
          <p:nvPr>
            <p:ph idx="1"/>
          </p:nvPr>
        </p:nvSpPr>
        <p:spPr/>
        <p:txBody>
          <a:bodyPr>
            <a:normAutofit/>
          </a:bodyPr>
          <a:lstStyle/>
          <a:p>
            <a:r>
              <a:rPr lang="en-US" dirty="0" smtClean="0"/>
              <a:t>A.	The One Who Came to Sacrifice Himself</a:t>
            </a:r>
          </a:p>
          <a:p>
            <a:pPr lvl="1"/>
            <a:r>
              <a:rPr lang="en-US" dirty="0" smtClean="0"/>
              <a:t>Luke 9:21-24 </a:t>
            </a:r>
            <a:r>
              <a:rPr lang="en-US" baseline="30000" dirty="0" smtClean="0"/>
              <a:t>ESV </a:t>
            </a:r>
          </a:p>
          <a:p>
            <a:pPr lvl="2"/>
            <a:r>
              <a:rPr lang="en-US" baseline="30000" dirty="0" smtClean="0"/>
              <a:t>21</a:t>
            </a:r>
            <a:r>
              <a:rPr lang="en-US" dirty="0" smtClean="0"/>
              <a:t>And he strictly charged and commanded them to tell this to no one, </a:t>
            </a:r>
            <a:r>
              <a:rPr lang="en-US" baseline="30000" dirty="0" smtClean="0"/>
              <a:t>22</a:t>
            </a:r>
            <a:r>
              <a:rPr lang="en-US" dirty="0" smtClean="0"/>
              <a:t>saying, “The Son of Man must suffer many things and be rejected by the elders and chief priests and scribes, and be killed, and on the third day be raised.”  </a:t>
            </a:r>
            <a:r>
              <a:rPr lang="en-US" baseline="30000" dirty="0" smtClean="0"/>
              <a:t>23</a:t>
            </a:r>
            <a:r>
              <a:rPr lang="en-US" dirty="0" smtClean="0"/>
              <a:t>And he said to all, “If anyone would come after me, let him deny himself and take up his cross daily and follow me. </a:t>
            </a:r>
            <a:r>
              <a:rPr lang="en-US" baseline="30000" dirty="0" smtClean="0"/>
              <a:t>24</a:t>
            </a:r>
            <a:r>
              <a:rPr lang="en-US" dirty="0" smtClean="0"/>
              <a:t>For whoever would save his life will lose it, but whoever loses his life for my sake will save it.</a:t>
            </a:r>
          </a:p>
        </p:txBody>
      </p:sp>
    </p:spTree>
    <p:extLst>
      <p:ext uri="{BB962C8B-B14F-4D97-AF65-F5344CB8AC3E}">
        <p14:creationId xmlns:p14="http://schemas.microsoft.com/office/powerpoint/2010/main" val="1690162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	TITLE OF HUMANITY</a:t>
            </a:r>
            <a:endParaRPr lang="en-US" dirty="0"/>
          </a:p>
        </p:txBody>
      </p:sp>
      <p:sp>
        <p:nvSpPr>
          <p:cNvPr id="3" name="Content Placeholder 2"/>
          <p:cNvSpPr>
            <a:spLocks noGrp="1"/>
          </p:cNvSpPr>
          <p:nvPr>
            <p:ph idx="1"/>
          </p:nvPr>
        </p:nvSpPr>
        <p:spPr/>
        <p:txBody>
          <a:bodyPr>
            <a:normAutofit/>
          </a:bodyPr>
          <a:lstStyle/>
          <a:p>
            <a:r>
              <a:rPr lang="en-US" dirty="0" smtClean="0"/>
              <a:t>B.	The One Who Came to Seek and Save the Lost</a:t>
            </a:r>
          </a:p>
          <a:p>
            <a:pPr lvl="1"/>
            <a:r>
              <a:rPr lang="en-US" dirty="0" smtClean="0"/>
              <a:t>Luke 19:8-10 </a:t>
            </a:r>
            <a:r>
              <a:rPr lang="en-US" baseline="30000" dirty="0" smtClean="0"/>
              <a:t>ESV </a:t>
            </a:r>
          </a:p>
          <a:p>
            <a:pPr lvl="2"/>
            <a:r>
              <a:rPr lang="en-US" baseline="30000" dirty="0" smtClean="0"/>
              <a:t>8</a:t>
            </a:r>
            <a:r>
              <a:rPr lang="en-US" dirty="0" smtClean="0"/>
              <a:t>And Zacchaeus stood and said to the Lord, “Behold, Lord, the half of my goods I give to the poor. And if I have defrauded anyone of anything, I restore it fourfold.” </a:t>
            </a:r>
            <a:r>
              <a:rPr lang="en-US" baseline="30000" dirty="0" smtClean="0"/>
              <a:t>9</a:t>
            </a:r>
            <a:r>
              <a:rPr lang="en-US" dirty="0" smtClean="0"/>
              <a:t>And Jesus said to him, “Today salvation has come to this house, since he also is a son of Abraham. </a:t>
            </a:r>
            <a:r>
              <a:rPr lang="en-US" baseline="30000" dirty="0" smtClean="0"/>
              <a:t>10</a:t>
            </a:r>
            <a:r>
              <a:rPr lang="en-US" dirty="0" smtClean="0"/>
              <a:t>For the Son of Man came to seek and to save the lost.”</a:t>
            </a:r>
          </a:p>
        </p:txBody>
      </p:sp>
    </p:spTree>
    <p:extLst>
      <p:ext uri="{BB962C8B-B14F-4D97-AF65-F5344CB8AC3E}">
        <p14:creationId xmlns:p14="http://schemas.microsoft.com/office/powerpoint/2010/main" val="169226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II.	TITLE OF DEITY</a:t>
            </a:r>
            <a:endParaRPr lang="en-US" dirty="0"/>
          </a:p>
        </p:txBody>
      </p:sp>
      <p:sp>
        <p:nvSpPr>
          <p:cNvPr id="3" name="Content Placeholder 2"/>
          <p:cNvSpPr>
            <a:spLocks noGrp="1"/>
          </p:cNvSpPr>
          <p:nvPr>
            <p:ph idx="1"/>
          </p:nvPr>
        </p:nvSpPr>
        <p:spPr/>
        <p:txBody>
          <a:bodyPr>
            <a:normAutofit/>
          </a:bodyPr>
          <a:lstStyle/>
          <a:p>
            <a:r>
              <a:rPr lang="en-US" dirty="0" smtClean="0"/>
              <a:t>A.	The One With Authority to Forgive</a:t>
            </a:r>
          </a:p>
          <a:p>
            <a:pPr lvl="1"/>
            <a:r>
              <a:rPr lang="en-US" dirty="0" smtClean="0"/>
              <a:t>Mark 2:9-12 </a:t>
            </a:r>
            <a:r>
              <a:rPr lang="en-US" baseline="30000" dirty="0" smtClean="0"/>
              <a:t>ESV </a:t>
            </a:r>
          </a:p>
          <a:p>
            <a:pPr lvl="2"/>
            <a:r>
              <a:rPr lang="en-US" baseline="30000" dirty="0" smtClean="0"/>
              <a:t>9</a:t>
            </a:r>
            <a:r>
              <a:rPr lang="en-US" dirty="0" smtClean="0"/>
              <a:t>Which is easier, to say to the paralytic, ‘Your sins are forgiven,’ or to say, ‘Rise, take up your bed and walk’? </a:t>
            </a:r>
            <a:r>
              <a:rPr lang="en-US" baseline="30000" dirty="0" smtClean="0"/>
              <a:t>10</a:t>
            </a:r>
            <a:r>
              <a:rPr lang="en-US" dirty="0" smtClean="0"/>
              <a:t>But that you may know that the Son of Man has authority on earth to forgive sins”—he said to the paralytic— </a:t>
            </a:r>
            <a:r>
              <a:rPr lang="en-US" baseline="30000" dirty="0" smtClean="0"/>
              <a:t>11</a:t>
            </a:r>
            <a:r>
              <a:rPr lang="en-US" dirty="0" smtClean="0"/>
              <a:t>“I say to you, rise, pick up your bed, and go home.” </a:t>
            </a:r>
            <a:r>
              <a:rPr lang="en-US" baseline="30000" dirty="0" smtClean="0"/>
              <a:t>12</a:t>
            </a:r>
            <a:r>
              <a:rPr lang="en-US" dirty="0" smtClean="0"/>
              <a:t>And he rose and immediately picked up his bed and went out before them all, so that they were all amazed and glorified God, saying, “We never saw anything like this</a:t>
            </a:r>
            <a:r>
              <a:rPr lang="en-US" smtClean="0"/>
              <a:t>!”. </a:t>
            </a:r>
            <a:endParaRPr lang="en-US" dirty="0" smtClean="0"/>
          </a:p>
        </p:txBody>
      </p:sp>
    </p:spTree>
    <p:extLst>
      <p:ext uri="{BB962C8B-B14F-4D97-AF65-F5344CB8AC3E}">
        <p14:creationId xmlns:p14="http://schemas.microsoft.com/office/powerpoint/2010/main" val="2921723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II.	TITLE OF DEITY</a:t>
            </a:r>
            <a:endParaRPr lang="en-US" dirty="0"/>
          </a:p>
        </p:txBody>
      </p:sp>
      <p:sp>
        <p:nvSpPr>
          <p:cNvPr id="3" name="Content Placeholder 2"/>
          <p:cNvSpPr>
            <a:spLocks noGrp="1"/>
          </p:cNvSpPr>
          <p:nvPr>
            <p:ph idx="1"/>
          </p:nvPr>
        </p:nvSpPr>
        <p:spPr/>
        <p:txBody>
          <a:bodyPr>
            <a:normAutofit/>
          </a:bodyPr>
          <a:lstStyle/>
          <a:p>
            <a:r>
              <a:rPr lang="en-US" dirty="0" smtClean="0"/>
              <a:t>B.	The Lord of the Sabbath</a:t>
            </a:r>
          </a:p>
          <a:p>
            <a:pPr lvl="1"/>
            <a:r>
              <a:rPr lang="en-US" dirty="0" smtClean="0"/>
              <a:t>Mark 2:27-28 </a:t>
            </a:r>
            <a:r>
              <a:rPr lang="en-US" baseline="30000" dirty="0" smtClean="0"/>
              <a:t>ESV </a:t>
            </a:r>
          </a:p>
          <a:p>
            <a:pPr lvl="2"/>
            <a:r>
              <a:rPr lang="en-US" baseline="30000" dirty="0" smtClean="0"/>
              <a:t>27</a:t>
            </a:r>
            <a:r>
              <a:rPr lang="en-US" dirty="0" smtClean="0"/>
              <a:t>And he said to them, “The Sabbath was made for man, not man for the Sabbath. </a:t>
            </a:r>
            <a:r>
              <a:rPr lang="en-US" baseline="30000" dirty="0" smtClean="0"/>
              <a:t>28</a:t>
            </a:r>
            <a:r>
              <a:rPr lang="en-US" dirty="0" smtClean="0"/>
              <a:t>So the Son of Man is lord even of the Sabbath.”</a:t>
            </a:r>
          </a:p>
        </p:txBody>
      </p:sp>
    </p:spTree>
    <p:extLst>
      <p:ext uri="{BB962C8B-B14F-4D97-AF65-F5344CB8AC3E}">
        <p14:creationId xmlns:p14="http://schemas.microsoft.com/office/powerpoint/2010/main" val="21684149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II.	TITLE OF DEITY</a:t>
            </a:r>
            <a:endParaRPr lang="en-US" dirty="0"/>
          </a:p>
        </p:txBody>
      </p:sp>
      <p:sp>
        <p:nvSpPr>
          <p:cNvPr id="3" name="Content Placeholder 2"/>
          <p:cNvSpPr>
            <a:spLocks noGrp="1"/>
          </p:cNvSpPr>
          <p:nvPr>
            <p:ph idx="1"/>
          </p:nvPr>
        </p:nvSpPr>
        <p:spPr/>
        <p:txBody>
          <a:bodyPr>
            <a:normAutofit/>
          </a:bodyPr>
          <a:lstStyle/>
          <a:p>
            <a:r>
              <a:rPr lang="en-US" dirty="0" smtClean="0"/>
              <a:t>C.	The One Who Will Come Again on the Clouds</a:t>
            </a:r>
          </a:p>
          <a:p>
            <a:pPr lvl="1"/>
            <a:r>
              <a:rPr lang="en-US" dirty="0" smtClean="0"/>
              <a:t>Mark 14:61-62 </a:t>
            </a:r>
            <a:r>
              <a:rPr lang="en-US" baseline="30000" dirty="0" smtClean="0"/>
              <a:t>ESV </a:t>
            </a:r>
          </a:p>
          <a:p>
            <a:pPr lvl="2"/>
            <a:r>
              <a:rPr lang="en-US" baseline="30000" dirty="0" smtClean="0"/>
              <a:t>61</a:t>
            </a:r>
            <a:r>
              <a:rPr lang="en-US" dirty="0" smtClean="0"/>
              <a:t>But he remained silent and made no answer. Again the high priest asked him, “Are you the Christ, the Son of the Blessed?” </a:t>
            </a:r>
            <a:r>
              <a:rPr lang="en-US" baseline="30000" dirty="0" smtClean="0"/>
              <a:t>62</a:t>
            </a:r>
            <a:r>
              <a:rPr lang="en-US" dirty="0" smtClean="0"/>
              <a:t>And Jesus said, “I am, and you will see the Son of Man seated at the right hand of Power, and coming with the clouds of heaven.”</a:t>
            </a:r>
          </a:p>
        </p:txBody>
      </p:sp>
    </p:spTree>
    <p:extLst>
      <p:ext uri="{BB962C8B-B14F-4D97-AF65-F5344CB8AC3E}">
        <p14:creationId xmlns:p14="http://schemas.microsoft.com/office/powerpoint/2010/main" val="4753472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II.	TITLE OF DEITY</a:t>
            </a:r>
            <a:endParaRPr lang="en-US" dirty="0"/>
          </a:p>
        </p:txBody>
      </p:sp>
      <p:sp>
        <p:nvSpPr>
          <p:cNvPr id="3" name="Content Placeholder 2"/>
          <p:cNvSpPr>
            <a:spLocks noGrp="1"/>
          </p:cNvSpPr>
          <p:nvPr>
            <p:ph idx="1"/>
          </p:nvPr>
        </p:nvSpPr>
        <p:spPr/>
        <p:txBody>
          <a:bodyPr>
            <a:normAutofit/>
          </a:bodyPr>
          <a:lstStyle/>
          <a:p>
            <a:r>
              <a:rPr lang="en-US" dirty="0" smtClean="0"/>
              <a:t>D.	The One Who Gives Eternal Food</a:t>
            </a:r>
          </a:p>
          <a:p>
            <a:pPr lvl="1"/>
            <a:r>
              <a:rPr lang="en-US" dirty="0" smtClean="0"/>
              <a:t>John 6:26-27 </a:t>
            </a:r>
            <a:r>
              <a:rPr lang="en-US" baseline="30000" dirty="0" smtClean="0"/>
              <a:t>ESV </a:t>
            </a:r>
          </a:p>
          <a:p>
            <a:pPr lvl="2"/>
            <a:r>
              <a:rPr lang="en-US" baseline="30000" dirty="0" smtClean="0"/>
              <a:t>26</a:t>
            </a:r>
            <a:r>
              <a:rPr lang="en-US" dirty="0" smtClean="0"/>
              <a:t>Jesus answered them, “Truly, truly, I say to you, you are seeking me, not because you saw signs, but because you ate your fill of the loaves. </a:t>
            </a:r>
            <a:r>
              <a:rPr lang="en-US" baseline="30000" dirty="0" smtClean="0"/>
              <a:t>27</a:t>
            </a:r>
            <a:r>
              <a:rPr lang="en-US" dirty="0" smtClean="0"/>
              <a:t>Do not work for the food that perishes, but for the food that endures to eternal life, which the Son of Man will give to you. For on him God the Father has set his seal.”</a:t>
            </a:r>
          </a:p>
        </p:txBody>
      </p:sp>
    </p:spTree>
    <p:extLst>
      <p:ext uri="{BB962C8B-B14F-4D97-AF65-F5344CB8AC3E}">
        <p14:creationId xmlns:p14="http://schemas.microsoft.com/office/powerpoint/2010/main" val="40634713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62204" y="452"/>
            <a:ext cx="12129796" cy="1721343"/>
          </a:xfrm>
        </p:spPr>
        <p:txBody>
          <a:bodyPr/>
          <a:lstStyle/>
          <a:p>
            <a:pPr algn="ctr">
              <a:lnSpc>
                <a:spcPct val="80000"/>
              </a:lnSpc>
            </a:pPr>
            <a:r>
              <a:rPr lang="en-US" sz="7200" dirty="0">
                <a:solidFill>
                  <a:srgbClr val="B8120A"/>
                </a:solidFill>
                <a:effectLst/>
              </a:rPr>
              <a:t>What did Jesus say about Himself as “Son of Man?”</a:t>
            </a:r>
            <a:endParaRPr lang="en-US" sz="7200" dirty="0">
              <a:solidFill>
                <a:srgbClr val="B8120A"/>
              </a:solidFill>
            </a:endParaRPr>
          </a:p>
        </p:txBody>
      </p:sp>
      <p:sp>
        <p:nvSpPr>
          <p:cNvPr id="3" name="Content Placeholder 2"/>
          <p:cNvSpPr>
            <a:spLocks noGrp="1"/>
          </p:cNvSpPr>
          <p:nvPr>
            <p:ph idx="1"/>
          </p:nvPr>
        </p:nvSpPr>
        <p:spPr>
          <a:xfrm>
            <a:off x="62203" y="1848255"/>
            <a:ext cx="12058261" cy="5009746"/>
          </a:xfrm>
        </p:spPr>
        <p:txBody>
          <a:bodyPr/>
          <a:lstStyle/>
          <a:p>
            <a:r>
              <a:rPr lang="en-US" dirty="0"/>
              <a:t>I.	TITLE OF HUMANITY</a:t>
            </a:r>
          </a:p>
          <a:p>
            <a:pPr lvl="1">
              <a:spcAft>
                <a:spcPts val="0"/>
              </a:spcAft>
            </a:pPr>
            <a:r>
              <a:rPr lang="en-US" dirty="0"/>
              <a:t>A.	</a:t>
            </a:r>
            <a:r>
              <a:rPr lang="en-US" dirty="0" smtClean="0"/>
              <a:t>The </a:t>
            </a:r>
            <a:r>
              <a:rPr lang="en-US" dirty="0"/>
              <a:t>One Who Came to Sacrifice Himself</a:t>
            </a:r>
          </a:p>
          <a:p>
            <a:pPr lvl="1">
              <a:spcAft>
                <a:spcPts val="0"/>
              </a:spcAft>
            </a:pPr>
            <a:r>
              <a:rPr lang="en-US" dirty="0"/>
              <a:t>B.	The One Who Came to Seek and Save the Lost</a:t>
            </a:r>
          </a:p>
          <a:p>
            <a:r>
              <a:rPr lang="en-US" dirty="0"/>
              <a:t>II.	TITLE OF DEITY</a:t>
            </a:r>
          </a:p>
          <a:p>
            <a:pPr lvl="1">
              <a:spcAft>
                <a:spcPts val="0"/>
              </a:spcAft>
            </a:pPr>
            <a:r>
              <a:rPr lang="en-US" dirty="0"/>
              <a:t>A.	The One With Authority to Forgive</a:t>
            </a:r>
          </a:p>
          <a:p>
            <a:pPr lvl="1">
              <a:spcAft>
                <a:spcPts val="0"/>
              </a:spcAft>
            </a:pPr>
            <a:r>
              <a:rPr lang="en-US" dirty="0"/>
              <a:t>B.	The Lord of the Sabbath</a:t>
            </a:r>
          </a:p>
          <a:p>
            <a:pPr lvl="1">
              <a:spcAft>
                <a:spcPts val="0"/>
              </a:spcAft>
            </a:pPr>
            <a:r>
              <a:rPr lang="en-US" dirty="0"/>
              <a:t>C.	The One Who Will Come Again on the Clouds</a:t>
            </a:r>
          </a:p>
          <a:p>
            <a:pPr lvl="1">
              <a:spcAft>
                <a:spcPts val="0"/>
              </a:spcAft>
            </a:pPr>
            <a:r>
              <a:rPr lang="en-US" dirty="0"/>
              <a:t>D.	The One Who Gives Eternal Food</a:t>
            </a:r>
          </a:p>
          <a:p>
            <a:endParaRPr lang="en-US" dirty="0"/>
          </a:p>
        </p:txBody>
      </p:sp>
    </p:spTree>
    <p:extLst>
      <p:ext uri="{BB962C8B-B14F-4D97-AF65-F5344CB8AC3E}">
        <p14:creationId xmlns:p14="http://schemas.microsoft.com/office/powerpoint/2010/main" val="22946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Family Communion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980" y="1140641"/>
            <a:ext cx="12200980" cy="4270343"/>
          </a:xfrm>
        </p:spPr>
      </p:pic>
    </p:spTree>
    <p:extLst>
      <p:ext uri="{BB962C8B-B14F-4D97-AF65-F5344CB8AC3E}">
        <p14:creationId xmlns:p14="http://schemas.microsoft.com/office/powerpoint/2010/main" val="3686143626"/>
      </p:ext>
    </p:extLst>
  </p:cSld>
  <p:clrMapOvr>
    <a:masterClrMapping/>
  </p:clrMapOvr>
  <p:timing>
    <p:tnLst>
      <p:par>
        <p:cTn id="1" dur="indefinite" restart="never" nodeType="tmRoot"/>
      </p:par>
    </p:tnLst>
  </p:timing>
</p:sld>
</file>

<file path=ppt/theme/theme1.xml><?xml version="1.0" encoding="utf-8"?>
<a:theme xmlns:a="http://schemas.openxmlformats.org/drawingml/2006/main" name="12_2303_Hungry">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609_ExperienceJesus.potx" id="{C38936AE-A80A-4F6C-9945-0B25643C4113}" vid="{841456E8-6562-4B9A-940F-9E88998F7A58}"/>
    </a:ext>
  </a:extLst>
</a:theme>
</file>

<file path=docProps/app.xml><?xml version="1.0" encoding="utf-8"?>
<Properties xmlns="http://schemas.openxmlformats.org/officeDocument/2006/extended-properties" xmlns:vt="http://schemas.openxmlformats.org/officeDocument/2006/docPropsVTypes">
  <Template>2609_ExperienceJesus</Template>
  <TotalTime>5542</TotalTime>
  <Words>56</Words>
  <Application>Microsoft Office PowerPoint</Application>
  <PresentationFormat>Widescreen</PresentationFormat>
  <Paragraphs>37</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12_2303_Hungry</vt:lpstr>
      <vt:lpstr>Son of Man</vt:lpstr>
      <vt:lpstr>What did Jesus say about Himself as “Son of Man?” </vt:lpstr>
      <vt:lpstr>I. TITLE OF HUMANITY</vt:lpstr>
      <vt:lpstr>I. TITLE OF HUMANITY</vt:lpstr>
      <vt:lpstr>II. TITLE OF DEITY</vt:lpstr>
      <vt:lpstr>II. TITLE OF DEITY</vt:lpstr>
      <vt:lpstr>II. TITLE OF DEITY</vt:lpstr>
      <vt:lpstr>II. TITLE OF DEITY</vt:lpstr>
      <vt:lpstr>What did Jesus say about Himself as “Son of Man?”</vt:lpstr>
      <vt:lpstr>Family Communion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Son of Man</dc:title>
  <dc:creator>Ron Proper</dc:creator>
  <cp:lastModifiedBy>Ron Proper</cp:lastModifiedBy>
  <cp:revision>47</cp:revision>
  <dcterms:created xsi:type="dcterms:W3CDTF">2026-08-19T18:49:17Z</dcterms:created>
  <dcterms:modified xsi:type="dcterms:W3CDTF">2026-10-02T15:00:26Z</dcterms:modified>
</cp:coreProperties>
</file>