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3" r:id="rId3"/>
    <p:sldId id="262" r:id="rId4"/>
    <p:sldId id="261" r:id="rId5"/>
    <p:sldId id="260" r:id="rId6"/>
    <p:sldId id="259" r:id="rId7"/>
    <p:sldId id="258" r:id="rId8"/>
    <p:sldId id="257"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73" autoAdjust="0"/>
  </p:normalViewPr>
  <p:slideViewPr>
    <p:cSldViewPr snapToGrid="0">
      <p:cViewPr varScale="1">
        <p:scale>
          <a:sx n="81" d="100"/>
          <a:sy n="81" d="100"/>
        </p:scale>
        <p:origin x="677" y="4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extLst>
              <a:ext uri="{28A0092B-C50C-407E-A947-70E740481C1C}">
                <a14:useLocalDpi xmlns:a14="http://schemas.microsoft.com/office/drawing/2010/main" val="0"/>
              </a:ext>
            </a:extLst>
          </a:blip>
          <a:srcRect/>
          <a:stretch>
            <a:fillRect b="1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5537200"/>
            <a:ext cx="12191999" cy="1320799"/>
          </a:xfrm>
          <a:noFill/>
        </p:spPr>
        <p:txBody>
          <a:bodyPr vert="horz" lIns="91440" tIns="45720" rIns="91440" bIns="45720" rtlCol="0" anchor="ctr">
            <a:noAutofit/>
          </a:bodyPr>
          <a:lstStyle>
            <a:lvl1pPr algn="ctr">
              <a:lnSpc>
                <a:spcPct val="80000"/>
              </a:lnSpc>
              <a:defRPr lang="en-US" sz="8800" b="1" dirty="0">
                <a:solidFill>
                  <a:schemeClr val="accent5"/>
                </a:solidFill>
                <a:effectLst>
                  <a:outerShdw blurRad="38100" dist="38100" dir="2700000" algn="tl">
                    <a:srgbClr val="000000">
                      <a:alpha val="43137"/>
                    </a:srgbClr>
                  </a:outerShdw>
                </a:effectLst>
              </a:defRPr>
            </a:lvl1pPr>
          </a:lstStyle>
          <a:p>
            <a:pPr lvl="0" algn="ctr"/>
            <a:r>
              <a:rPr lang="en-US" smtClean="0"/>
              <a:t>Click to edit Master title style</a:t>
            </a:r>
            <a:endParaRPr lang="en-US" dirty="0"/>
          </a:p>
        </p:txBody>
      </p:sp>
      <p:sp>
        <p:nvSpPr>
          <p:cNvPr id="3" name="Subtitle 2"/>
          <p:cNvSpPr>
            <a:spLocks noGrp="1"/>
          </p:cNvSpPr>
          <p:nvPr>
            <p:ph type="subTitle" idx="1"/>
          </p:nvPr>
        </p:nvSpPr>
        <p:spPr>
          <a:xfrm>
            <a:off x="9122979" y="6101542"/>
            <a:ext cx="3069021" cy="756458"/>
          </a:xfrm>
        </p:spPr>
        <p:txBody>
          <a:bodyPr anchor="b">
            <a:noAutofit/>
          </a:bodyPr>
          <a:lstStyle>
            <a:lvl1pPr marL="0" indent="0" algn="r">
              <a:buNone/>
              <a:defRPr sz="2800" b="1">
                <a:solidFill>
                  <a:schemeClr val="tx1"/>
                </a:solidFill>
                <a:effectLst>
                  <a:outerShdw blurRad="38100" dist="38100" dir="2700000" algn="tl">
                    <a:srgbClr val="000000">
                      <a:alpha val="43137"/>
                    </a:srgbClr>
                  </a:outerShdw>
                </a:effectLst>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smtClean="0"/>
              <a:t>Click to edit Master subtitle style</a:t>
            </a:r>
            <a:endParaRPr lang="en-US" dirty="0"/>
          </a:p>
        </p:txBody>
      </p:sp>
    </p:spTree>
    <p:extLst>
      <p:ext uri="{BB962C8B-B14F-4D97-AF65-F5344CB8AC3E}">
        <p14:creationId xmlns:p14="http://schemas.microsoft.com/office/powerpoint/2010/main" val="1190033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204" y="9331"/>
            <a:ext cx="12129796" cy="958335"/>
          </a:xfrm>
        </p:spPr>
        <p:txBody>
          <a:bodyPr vert="horz" lIns="91440" tIns="45720" rIns="91440" bIns="45720" rtlCol="0" anchor="ctr">
            <a:noAutofit/>
          </a:bodyPr>
          <a:lstStyle>
            <a:lvl1pPr>
              <a:tabLst>
                <a:tab pos="800100" algn="l"/>
                <a:tab pos="6400800" algn="ctr"/>
                <a:tab pos="11718925" algn="r"/>
              </a:tabLst>
              <a:defRPr lang="en-US" sz="6600" dirty="0">
                <a:solidFill>
                  <a:schemeClr val="accent2">
                    <a:lumMod val="75000"/>
                  </a:schemeClr>
                </a:solidFill>
                <a:effectLst>
                  <a:outerShdw blurRad="50800" dist="38100" dir="2700000" algn="tl" rotWithShape="0">
                    <a:prstClr val="black">
                      <a:alpha val="75000"/>
                    </a:prstClr>
                  </a:outerShdw>
                </a:effectLst>
              </a:defRPr>
            </a:lvl1pPr>
          </a:lstStyle>
          <a:p>
            <a:pPr lvl="0"/>
            <a:r>
              <a:rPr lang="en-US" smtClean="0"/>
              <a:t>Click to edit Master title style</a:t>
            </a:r>
            <a:endParaRPr lang="en-US" dirty="0"/>
          </a:p>
        </p:txBody>
      </p:sp>
      <p:sp>
        <p:nvSpPr>
          <p:cNvPr id="3" name="Content Placeholder 2"/>
          <p:cNvSpPr>
            <a:spLocks noGrp="1"/>
          </p:cNvSpPr>
          <p:nvPr>
            <p:ph idx="1"/>
          </p:nvPr>
        </p:nvSpPr>
        <p:spPr>
          <a:xfrm>
            <a:off x="62203" y="967667"/>
            <a:ext cx="12058261" cy="5890334"/>
          </a:xfrm>
        </p:spPr>
        <p:txBody>
          <a:bodyPr>
            <a:normAutofit/>
          </a:bodyPr>
          <a:lstStyle>
            <a:lvl1pPr marL="284163" indent="-6350" algn="l" defTabSz="685800" rtl="0" eaLnBrk="1" latinLnBrk="0" hangingPunct="1">
              <a:lnSpc>
                <a:spcPct val="80000"/>
              </a:lnSpc>
              <a:spcBef>
                <a:spcPts val="0"/>
              </a:spcBef>
              <a:spcAft>
                <a:spcPts val="1200"/>
              </a:spcAft>
              <a:buFont typeface="Arial" panose="020B0604020202020204" pitchFamily="34" charset="0"/>
              <a:buNone/>
              <a:tabLst>
                <a:tab pos="1770063" algn="l"/>
              </a:tabLst>
              <a:defRPr lang="en-US" sz="4000" b="1" i="1" kern="1200" dirty="0" smtClean="0">
                <a:solidFill>
                  <a:schemeClr val="accent1">
                    <a:lumMod val="75000"/>
                  </a:schemeClr>
                </a:solidFill>
                <a:effectLst>
                  <a:outerShdw blurRad="38100" dist="38100" dir="2700000" algn="tl">
                    <a:srgbClr val="000000">
                      <a:alpha val="43137"/>
                    </a:srgbClr>
                  </a:outerShdw>
                </a:effectLst>
                <a:latin typeface="+mn-lt"/>
                <a:ea typeface="+mn-ea"/>
                <a:cs typeface="+mn-cs"/>
              </a:defRPr>
            </a:lvl1pPr>
            <a:lvl2pPr marL="457200" indent="0" algn="l" defTabSz="685800" rtl="0" eaLnBrk="1" latinLnBrk="0" hangingPunct="1">
              <a:lnSpc>
                <a:spcPct val="85000"/>
              </a:lnSpc>
              <a:spcBef>
                <a:spcPts val="0"/>
              </a:spcBef>
              <a:spcAft>
                <a:spcPts val="600"/>
              </a:spcAft>
              <a:buFont typeface="Arial" panose="020B0604020202020204" pitchFamily="34" charset="0"/>
              <a:buNone/>
              <a:defRPr lang="en-US" sz="3200" b="1" i="1" kern="1200" dirty="0" smtClean="0">
                <a:solidFill>
                  <a:schemeClr val="accent3">
                    <a:lumMod val="50000"/>
                  </a:schemeClr>
                </a:solidFill>
                <a:effectLst>
                  <a:outerShdw blurRad="38100" dist="38100" dir="2700000" algn="tl">
                    <a:srgbClr val="000000">
                      <a:alpha val="43137"/>
                    </a:srgbClr>
                  </a:outerShdw>
                </a:effectLst>
                <a:latin typeface="+mn-lt"/>
                <a:ea typeface="+mn-ea"/>
                <a:cs typeface="+mn-cs"/>
              </a:defRPr>
            </a:lvl2pPr>
            <a:lvl3pPr marL="625475" indent="0" algn="l" defTabSz="685800" rtl="0" eaLnBrk="1" latinLnBrk="0" hangingPunct="1">
              <a:lnSpc>
                <a:spcPct val="80000"/>
              </a:lnSpc>
              <a:spcBef>
                <a:spcPts val="0"/>
              </a:spcBef>
              <a:buFont typeface="Arial" panose="020B0604020202020204" pitchFamily="34" charset="0"/>
              <a:buNone/>
              <a:defRPr lang="en-US" sz="3600" b="1" i="1" kern="1200" dirty="0" smtClean="0">
                <a:solidFill>
                  <a:schemeClr val="accent5"/>
                </a:solidFill>
                <a:effectLst>
                  <a:outerShdw blurRad="38100" dist="38100" dir="2700000" algn="tl">
                    <a:srgbClr val="000000">
                      <a:alpha val="43137"/>
                    </a:srgbClr>
                  </a:outerShdw>
                </a:effectLst>
                <a:latin typeface="+mn-lt"/>
                <a:ea typeface="+mn-ea"/>
                <a:cs typeface="+mn-cs"/>
              </a:defRPr>
            </a:lvl3pPr>
            <a:lvl4pPr indent="0" algn="l" defTabSz="685800" rtl="0" eaLnBrk="1" latinLnBrk="0" hangingPunct="1">
              <a:lnSpc>
                <a:spcPct val="90000"/>
              </a:lnSpc>
              <a:buFont typeface="Arial" panose="020B0604020202020204" pitchFamily="34" charset="0"/>
              <a:buNone/>
              <a:defRPr lang="en-US" sz="3200" b="1" kern="1200" dirty="0" smtClean="0">
                <a:solidFill>
                  <a:schemeClr val="accent2">
                    <a:lumMod val="50000"/>
                  </a:schemeClr>
                </a:solidFill>
                <a:effectLst>
                  <a:outerShdw blurRad="38100" dist="38100" dir="2700000" algn="tl">
                    <a:srgbClr val="000000">
                      <a:alpha val="43137"/>
                    </a:srgbClr>
                  </a:outerShdw>
                </a:effectLst>
                <a:latin typeface="+mn-lt"/>
                <a:ea typeface="+mn-ea"/>
                <a:cs typeface="+mn-cs"/>
              </a:defRPr>
            </a:lvl4pPr>
            <a:lvl5pPr indent="0" algn="l" defTabSz="685800" rtl="0" eaLnBrk="1" latinLnBrk="0" hangingPunct="1">
              <a:lnSpc>
                <a:spcPct val="90000"/>
              </a:lnSpc>
              <a:buFont typeface="Arial" panose="020B0604020202020204" pitchFamily="34" charset="0"/>
              <a:buNone/>
              <a:defRPr lang="en-US" sz="3200" b="1" kern="1200" dirty="0">
                <a:solidFill>
                  <a:schemeClr val="accent1"/>
                </a:solidFill>
                <a:effectLst>
                  <a:outerShdw blurRad="38100" dist="38100" dir="2700000" algn="tl">
                    <a:srgbClr val="000000">
                      <a:alpha val="43137"/>
                    </a:srgbClr>
                  </a:outerShdw>
                </a:effectLst>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6629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lternate_Title and Content">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4645" y="-4149"/>
            <a:ext cx="12117355" cy="1161145"/>
          </a:xfrm>
        </p:spPr>
        <p:txBody>
          <a:bodyPr vert="horz" lIns="91440" tIns="45720" rIns="91440" bIns="45720" rtlCol="0" anchor="ctr">
            <a:noAutofit/>
          </a:bodyPr>
          <a:lstStyle>
            <a:lvl1pPr>
              <a:defRPr lang="en-US" dirty="0">
                <a:solidFill>
                  <a:schemeClr val="accent2">
                    <a:lumMod val="75000"/>
                  </a:schemeClr>
                </a:solidFill>
                <a:effectLst>
                  <a:outerShdw blurRad="50800" dist="38100" dir="2700000" algn="tl" rotWithShape="0">
                    <a:prstClr val="black">
                      <a:alpha val="75000"/>
                    </a:prstClr>
                  </a:outerShdw>
                </a:effectLst>
              </a:defRPr>
            </a:lvl1pPr>
          </a:lstStyle>
          <a:p>
            <a:pPr lvl="0">
              <a:tabLst>
                <a:tab pos="800100" algn="l"/>
                <a:tab pos="6400800" algn="ctr"/>
                <a:tab pos="11718925" algn="r"/>
              </a:tabLst>
            </a:pPr>
            <a:r>
              <a:rPr lang="en-US" smtClean="0"/>
              <a:t>Click to edit Master title style</a:t>
            </a:r>
            <a:endParaRPr lang="en-US" dirty="0"/>
          </a:p>
        </p:txBody>
      </p:sp>
      <p:sp>
        <p:nvSpPr>
          <p:cNvPr id="3" name="Content Placeholder 2"/>
          <p:cNvSpPr>
            <a:spLocks noGrp="1"/>
          </p:cNvSpPr>
          <p:nvPr>
            <p:ph idx="1"/>
          </p:nvPr>
        </p:nvSpPr>
        <p:spPr>
          <a:xfrm>
            <a:off x="74645" y="1156996"/>
            <a:ext cx="12117355" cy="5701004"/>
          </a:xfrm>
        </p:spPr>
        <p:txBody>
          <a:bodyPr vert="horz" lIns="91440" tIns="45720" rIns="91440" bIns="45720" rtlCol="0">
            <a:normAutofit/>
          </a:bodyPr>
          <a:lstStyle>
            <a:lvl1pPr>
              <a:defRPr lang="en-US" i="1" smtClean="0">
                <a:solidFill>
                  <a:schemeClr val="accent1">
                    <a:lumMod val="75000"/>
                  </a:schemeClr>
                </a:solidFill>
                <a:effectLst>
                  <a:outerShdw blurRad="38100" dist="38100" dir="2700000" algn="tl">
                    <a:srgbClr val="000000">
                      <a:alpha val="43137"/>
                    </a:srgbClr>
                  </a:outerShdw>
                </a:effectLst>
              </a:defRPr>
            </a:lvl1pPr>
            <a:lvl2pPr>
              <a:defRPr lang="en-US" smtClean="0">
                <a:solidFill>
                  <a:schemeClr val="accent3">
                    <a:lumMod val="50000"/>
                  </a:schemeClr>
                </a:solidFill>
                <a:effectLst>
                  <a:outerShdw blurRad="38100" dist="38100" dir="2700000" algn="tl">
                    <a:srgbClr val="000000">
                      <a:alpha val="43137"/>
                    </a:srgbClr>
                  </a:outerShdw>
                </a:effectLst>
              </a:defRPr>
            </a:lvl2pPr>
            <a:lvl3pPr>
              <a:defRPr lang="en-US" smtClean="0">
                <a:solidFill>
                  <a:schemeClr val="accent5"/>
                </a:solidFill>
                <a:effectLst>
                  <a:outerShdw blurRad="38100" dist="38100" dir="2700000" algn="tl">
                    <a:srgbClr val="000000">
                      <a:alpha val="43137"/>
                    </a:srgbClr>
                  </a:outerShdw>
                </a:effectLst>
              </a:defRPr>
            </a:lvl3pPr>
            <a:lvl4pPr>
              <a:defRPr lang="en-US" smtClean="0">
                <a:solidFill>
                  <a:schemeClr val="accent2">
                    <a:lumMod val="50000"/>
                  </a:schemeClr>
                </a:solidFill>
                <a:effectLst>
                  <a:outerShdw blurRad="38100" dist="38100" dir="2700000" algn="tl">
                    <a:srgbClr val="000000">
                      <a:alpha val="43137"/>
                    </a:srgbClr>
                  </a:outerShdw>
                </a:effectLst>
              </a:defRPr>
            </a:lvl4pPr>
            <a:lvl5pPr>
              <a:defRPr lang="en-US" dirty="0">
                <a:effectLst>
                  <a:outerShdw blurRad="38100" dist="38100" dir="2700000" algn="tl">
                    <a:srgbClr val="000000">
                      <a:alpha val="43137"/>
                    </a:srgbClr>
                  </a:outerShdw>
                </a:effectLst>
              </a:defRPr>
            </a:lvl5pPr>
          </a:lstStyle>
          <a:p>
            <a:pPr marL="284163" lvl="0" indent="-6350" defTabSz="685800">
              <a:lnSpc>
                <a:spcPct val="80000"/>
              </a:lnSpc>
              <a:spcBef>
                <a:spcPts val="0"/>
              </a:spcBef>
              <a:spcAft>
                <a:spcPts val="1200"/>
              </a:spcAft>
              <a:tabLst>
                <a:tab pos="1770063" algn="l"/>
              </a:tabLst>
            </a:pPr>
            <a:r>
              <a:rPr lang="en-US" smtClean="0"/>
              <a:t>Click to edit Master text styles</a:t>
            </a:r>
          </a:p>
          <a:p>
            <a:pPr marL="284163" lvl="1" indent="-6350" defTabSz="685800">
              <a:lnSpc>
                <a:spcPct val="80000"/>
              </a:lnSpc>
              <a:spcBef>
                <a:spcPts val="0"/>
              </a:spcBef>
              <a:spcAft>
                <a:spcPts val="1200"/>
              </a:spcAft>
              <a:tabLst>
                <a:tab pos="1770063" algn="l"/>
              </a:tabLst>
            </a:pPr>
            <a:r>
              <a:rPr lang="en-US" smtClean="0"/>
              <a:t>Second level</a:t>
            </a:r>
          </a:p>
          <a:p>
            <a:pPr marL="284163" lvl="2" indent="-6350" defTabSz="685800">
              <a:lnSpc>
                <a:spcPct val="80000"/>
              </a:lnSpc>
              <a:spcBef>
                <a:spcPts val="0"/>
              </a:spcBef>
              <a:spcAft>
                <a:spcPts val="1200"/>
              </a:spcAft>
              <a:tabLst>
                <a:tab pos="1770063" algn="l"/>
              </a:tabLst>
            </a:pPr>
            <a:r>
              <a:rPr lang="en-US" smtClean="0"/>
              <a:t>Third level</a:t>
            </a:r>
          </a:p>
          <a:p>
            <a:pPr marL="284163" lvl="3" indent="-6350" defTabSz="685800">
              <a:lnSpc>
                <a:spcPct val="80000"/>
              </a:lnSpc>
              <a:spcBef>
                <a:spcPts val="0"/>
              </a:spcBef>
              <a:spcAft>
                <a:spcPts val="1200"/>
              </a:spcAft>
              <a:tabLst>
                <a:tab pos="1770063" algn="l"/>
              </a:tabLst>
            </a:pPr>
            <a:r>
              <a:rPr lang="en-US" smtClean="0"/>
              <a:t>Fourth level</a:t>
            </a:r>
          </a:p>
          <a:p>
            <a:pPr marL="284163" lvl="4" indent="-6350" defTabSz="685800">
              <a:lnSpc>
                <a:spcPct val="80000"/>
              </a:lnSpc>
              <a:spcBef>
                <a:spcPts val="0"/>
              </a:spcBef>
              <a:spcAft>
                <a:spcPts val="1200"/>
              </a:spcAft>
              <a:tabLst>
                <a:tab pos="1770063" algn="l"/>
              </a:tabLst>
            </a:pPr>
            <a:r>
              <a:rPr lang="en-US" smtClean="0"/>
              <a:t>Fifth level</a:t>
            </a:r>
            <a:endParaRPr lang="en-US" dirty="0"/>
          </a:p>
        </p:txBody>
      </p:sp>
      <p:sp>
        <p:nvSpPr>
          <p:cNvPr id="4" name="Text Placeholder 5"/>
          <p:cNvSpPr>
            <a:spLocks noGrp="1"/>
          </p:cNvSpPr>
          <p:nvPr>
            <p:ph type="body" sz="quarter" idx="11"/>
          </p:nvPr>
        </p:nvSpPr>
        <p:spPr>
          <a:xfrm>
            <a:off x="0" y="5659121"/>
            <a:ext cx="12192000" cy="1198880"/>
          </a:xfrm>
          <a:gradFill flip="none" rotWithShape="1">
            <a:gsLst>
              <a:gs pos="0">
                <a:schemeClr val="accent6">
                  <a:lumMod val="20000"/>
                  <a:lumOff val="80000"/>
                </a:schemeClr>
              </a:gs>
              <a:gs pos="100000">
                <a:schemeClr val="bg1"/>
              </a:gs>
            </a:gsLst>
            <a:lin ang="5400000" scaled="1"/>
            <a:tileRect/>
          </a:gradFill>
        </p:spPr>
        <p:txBody>
          <a:bodyPr anchor="b">
            <a:noAutofit/>
          </a:bodyPr>
          <a:lstStyle>
            <a:lvl1pPr>
              <a:defRPr sz="3200" b="1">
                <a:solidFill>
                  <a:schemeClr val="accent2">
                    <a:lumMod val="75000"/>
                  </a:schemeClr>
                </a:solidFill>
                <a:effectLst>
                  <a:outerShdw blurRad="38100" dist="38100" dir="2700000" algn="tl">
                    <a:srgbClr val="000000">
                      <a:alpha val="43137"/>
                    </a:srgbClr>
                  </a:outerShdw>
                </a:effectLst>
              </a:defRPr>
            </a:lvl1pPr>
          </a:lstStyle>
          <a:p>
            <a:pPr lvl="0"/>
            <a:r>
              <a:rPr lang="en-US" smtClean="0"/>
              <a:t>Click to edit Master text styles</a:t>
            </a:r>
          </a:p>
        </p:txBody>
      </p:sp>
    </p:spTree>
    <p:extLst>
      <p:ext uri="{BB962C8B-B14F-4D97-AF65-F5344CB8AC3E}">
        <p14:creationId xmlns:p14="http://schemas.microsoft.com/office/powerpoint/2010/main" val="650880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solidFill>
          <a:schemeClr val="bg1">
            <a:alpha val="69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4147"/>
            <a:ext cx="12192000" cy="952837"/>
          </a:xfrm>
        </p:spPr>
        <p:txBody>
          <a:bodyPr/>
          <a:lstStyle>
            <a:lvl1pPr>
              <a:defRPr sz="4000">
                <a:solidFill>
                  <a:schemeClr val="accent2">
                    <a:lumMod val="75000"/>
                  </a:schemeClr>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147955" y="948690"/>
            <a:ext cx="11894820" cy="5318379"/>
          </a:xfrm>
        </p:spPr>
        <p:txBody>
          <a:bodyPr>
            <a:normAutofit/>
          </a:bodyPr>
          <a:lstStyle>
            <a:lvl1pPr>
              <a:lnSpc>
                <a:spcPct val="85000"/>
              </a:lnSpc>
              <a:spcBef>
                <a:spcPts val="0"/>
              </a:spcBef>
              <a:spcAft>
                <a:spcPts val="1200"/>
              </a:spcAft>
              <a:defRPr sz="3600" b="1">
                <a:solidFill>
                  <a:schemeClr val="tx1"/>
                </a:solidFill>
                <a:effectLst>
                  <a:outerShdw blurRad="38100" dist="38100" dir="2700000" algn="tl">
                    <a:srgbClr val="000000">
                      <a:alpha val="43137"/>
                    </a:srgbClr>
                  </a:outerShdw>
                </a:effectLst>
              </a:defRPr>
            </a:lvl1pPr>
            <a:lvl2pPr>
              <a:defRPr sz="3200" b="1">
                <a:solidFill>
                  <a:schemeClr val="tx1"/>
                </a:solidFill>
                <a:effectLst>
                  <a:outerShdw blurRad="38100" dist="38100" dir="2700000" algn="tl">
                    <a:srgbClr val="000000">
                      <a:alpha val="43137"/>
                    </a:srgbClr>
                  </a:outerShdw>
                </a:effectLst>
              </a:defRPr>
            </a:lvl2pPr>
            <a:lvl3pPr>
              <a:defRPr sz="2800" b="1">
                <a:solidFill>
                  <a:schemeClr val="tx1"/>
                </a:solidFill>
                <a:effectLst>
                  <a:outerShdw blurRad="38100" dist="38100" dir="2700000" algn="tl">
                    <a:srgbClr val="000000">
                      <a:alpha val="43137"/>
                    </a:srgbClr>
                  </a:outerShdw>
                </a:effectLst>
              </a:defRPr>
            </a:lvl3pPr>
            <a:lvl4pPr>
              <a:defRPr sz="2000" b="1">
                <a:solidFill>
                  <a:schemeClr val="tx1"/>
                </a:solidFill>
                <a:effectLst>
                  <a:outerShdw blurRad="38100" dist="38100" dir="2700000" algn="tl">
                    <a:srgbClr val="000000">
                      <a:alpha val="43137"/>
                    </a:srgbClr>
                  </a:outerShdw>
                </a:effectLst>
              </a:defRPr>
            </a:lvl4pPr>
            <a:lvl5pPr>
              <a:defRPr sz="2000" b="1">
                <a:solidFill>
                  <a:schemeClr val="tx1"/>
                </a:solidFill>
                <a:effectLst>
                  <a:outerShdw blurRad="38100" dist="38100" dir="2700000" algn="tl">
                    <a:srgbClr val="000000">
                      <a:alpha val="43137"/>
                    </a:srgbClr>
                  </a:outerShdw>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5"/>
          <p:cNvSpPr>
            <a:spLocks noGrp="1"/>
          </p:cNvSpPr>
          <p:nvPr>
            <p:ph type="body" sz="quarter" idx="11"/>
          </p:nvPr>
        </p:nvSpPr>
        <p:spPr>
          <a:xfrm>
            <a:off x="0" y="6267069"/>
            <a:ext cx="12192000" cy="590931"/>
          </a:xfrm>
        </p:spPr>
        <p:txBody>
          <a:bodyPr anchor="b">
            <a:spAutoFit/>
          </a:bodyPr>
          <a:lstStyle>
            <a:lvl1pPr>
              <a:defRPr sz="3600" b="1">
                <a:solidFill>
                  <a:schemeClr val="accent2"/>
                </a:solidFill>
                <a:effectLst>
                  <a:outerShdw blurRad="38100" dist="38100" dir="2700000" algn="tl">
                    <a:srgbClr val="000000">
                      <a:alpha val="43137"/>
                    </a:srgbClr>
                  </a:outerShdw>
                </a:effectLst>
              </a:defRPr>
            </a:lvl1pPr>
          </a:lstStyle>
          <a:p>
            <a:pPr lvl="0"/>
            <a:r>
              <a:rPr lang="en-US" smtClean="0"/>
              <a:t>Click to edit Master text styles</a:t>
            </a:r>
          </a:p>
        </p:txBody>
      </p:sp>
    </p:spTree>
    <p:extLst>
      <p:ext uri="{BB962C8B-B14F-4D97-AF65-F5344CB8AC3E}">
        <p14:creationId xmlns:p14="http://schemas.microsoft.com/office/powerpoint/2010/main" val="3933530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4148"/>
            <a:ext cx="12192000" cy="1325563"/>
          </a:xfrm>
          <a:prstGeom prst="rect">
            <a:avLst/>
          </a:prstGeom>
        </p:spPr>
        <p:txBody>
          <a:bodyPr vert="horz" lIns="91440" tIns="45720" rIns="91440" bIns="45720" rtlCol="0" anchor="ctr">
            <a:noAutofit/>
          </a:bodyPr>
          <a:lstStyle/>
          <a:p>
            <a:pPr lvl="0">
              <a:tabLst>
                <a:tab pos="800100" algn="l"/>
                <a:tab pos="6400800" algn="ctr"/>
                <a:tab pos="11718925" algn="r"/>
              </a:tabLst>
            </a:pPr>
            <a:r>
              <a:rPr lang="en-US" smtClean="0"/>
              <a:t>Click to edit Master title style</a:t>
            </a:r>
            <a:endParaRPr lang="en-US" dirty="0"/>
          </a:p>
        </p:txBody>
      </p:sp>
      <p:sp>
        <p:nvSpPr>
          <p:cNvPr id="3" name="Text Placeholder 2"/>
          <p:cNvSpPr>
            <a:spLocks noGrp="1"/>
          </p:cNvSpPr>
          <p:nvPr>
            <p:ph type="body" idx="1"/>
          </p:nvPr>
        </p:nvSpPr>
        <p:spPr>
          <a:xfrm>
            <a:off x="0" y="1344620"/>
            <a:ext cx="12192000" cy="4889129"/>
          </a:xfrm>
          <a:prstGeom prst="rect">
            <a:avLst/>
          </a:prstGeom>
        </p:spPr>
        <p:txBody>
          <a:bodyPr vert="horz" lIns="91440" tIns="45720" rIns="91440" bIns="45720" rtlCol="0">
            <a:normAutofit/>
          </a:bodyPr>
          <a:lstStyle/>
          <a:p>
            <a:pPr marL="739775" lvl="0" indent="-692150" defTabSz="685800">
              <a:lnSpc>
                <a:spcPct val="85000"/>
              </a:lnSpc>
              <a:spcBef>
                <a:spcPts val="0"/>
              </a:spcBef>
              <a:spcAft>
                <a:spcPts val="1200"/>
              </a:spcAft>
              <a:tabLst>
                <a:tab pos="1770063" algn="l"/>
              </a:tabLst>
            </a:pPr>
            <a:r>
              <a:rPr lang="en-US" smtClean="0"/>
              <a:t>Click to edit Master text styles</a:t>
            </a:r>
          </a:p>
          <a:p>
            <a:pPr marL="739775" lvl="1" indent="-692150" defTabSz="685800">
              <a:lnSpc>
                <a:spcPct val="85000"/>
              </a:lnSpc>
              <a:spcBef>
                <a:spcPts val="0"/>
              </a:spcBef>
              <a:spcAft>
                <a:spcPts val="1200"/>
              </a:spcAft>
              <a:tabLst>
                <a:tab pos="1770063" algn="l"/>
              </a:tabLst>
            </a:pPr>
            <a:r>
              <a:rPr lang="en-US" smtClean="0"/>
              <a:t>Second level</a:t>
            </a:r>
          </a:p>
          <a:p>
            <a:pPr marL="739775" lvl="2" indent="-692150" defTabSz="685800">
              <a:lnSpc>
                <a:spcPct val="85000"/>
              </a:lnSpc>
              <a:spcBef>
                <a:spcPts val="0"/>
              </a:spcBef>
              <a:spcAft>
                <a:spcPts val="1200"/>
              </a:spcAft>
              <a:tabLst>
                <a:tab pos="1770063" algn="l"/>
              </a:tabLst>
            </a:pPr>
            <a:r>
              <a:rPr lang="en-US" smtClean="0"/>
              <a:t>Third level</a:t>
            </a:r>
          </a:p>
          <a:p>
            <a:pPr marL="739775" lvl="3" indent="-692150" defTabSz="685800">
              <a:lnSpc>
                <a:spcPct val="85000"/>
              </a:lnSpc>
              <a:spcBef>
                <a:spcPts val="0"/>
              </a:spcBef>
              <a:spcAft>
                <a:spcPts val="1200"/>
              </a:spcAft>
              <a:tabLst>
                <a:tab pos="1770063" algn="l"/>
              </a:tabLst>
            </a:pPr>
            <a:r>
              <a:rPr lang="en-US" smtClean="0"/>
              <a:t>Fourth level</a:t>
            </a:r>
          </a:p>
          <a:p>
            <a:pPr marL="739775" lvl="4" indent="-692150" defTabSz="685800">
              <a:lnSpc>
                <a:spcPct val="85000"/>
              </a:lnSpc>
              <a:spcBef>
                <a:spcPts val="0"/>
              </a:spcBef>
              <a:spcAft>
                <a:spcPts val="1200"/>
              </a:spcAft>
              <a:tabLst>
                <a:tab pos="1770063" algn="l"/>
              </a:tabLst>
            </a:pPr>
            <a:r>
              <a:rPr lang="en-US" smtClean="0"/>
              <a:t>Fifth level</a:t>
            </a:r>
            <a:endParaRPr lang="en-US" dirty="0"/>
          </a:p>
        </p:txBody>
      </p:sp>
    </p:spTree>
    <p:extLst>
      <p:ext uri="{BB962C8B-B14F-4D97-AF65-F5344CB8AC3E}">
        <p14:creationId xmlns:p14="http://schemas.microsoft.com/office/powerpoint/2010/main" val="13458822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iming>
    <p:tnLst>
      <p:par>
        <p:cTn id="1" dur="indefinite" restart="never" nodeType="tmRoot"/>
      </p:par>
    </p:tnLst>
  </p:timing>
  <p:txStyles>
    <p:titleStyle>
      <a:lvl1pPr algn="l" defTabSz="514350" rtl="0" eaLnBrk="1" latinLnBrk="0" hangingPunct="1">
        <a:lnSpc>
          <a:spcPct val="90000"/>
        </a:lnSpc>
        <a:spcBef>
          <a:spcPct val="0"/>
        </a:spcBef>
        <a:buNone/>
        <a:defRPr lang="en-US" sz="6600" b="1" kern="1200" dirty="0">
          <a:solidFill>
            <a:schemeClr val="accent6">
              <a:lumMod val="50000"/>
            </a:schemeClr>
          </a:solidFill>
          <a:effectLst>
            <a:outerShdw blurRad="38100" dist="38100" dir="2700000" algn="tl">
              <a:srgbClr val="000000">
                <a:alpha val="43137"/>
              </a:srgbClr>
            </a:outerShdw>
          </a:effectLst>
          <a:latin typeface="+mn-lt"/>
          <a:ea typeface="+mj-ea"/>
          <a:cs typeface="+mj-cs"/>
        </a:defRPr>
      </a:lvl1pPr>
    </p:titleStyle>
    <p:bodyStyle>
      <a:lvl1pPr marL="0" indent="0" algn="l" defTabSz="514350" rtl="0" eaLnBrk="1" latinLnBrk="0" hangingPunct="1">
        <a:lnSpc>
          <a:spcPct val="90000"/>
        </a:lnSpc>
        <a:spcBef>
          <a:spcPts val="563"/>
        </a:spcBef>
        <a:buFont typeface="Arial" panose="020B0604020202020204" pitchFamily="34" charset="0"/>
        <a:buNone/>
        <a:defRPr lang="en-US" sz="4000" b="1" kern="1200" smtClean="0">
          <a:solidFill>
            <a:schemeClr val="accent1">
              <a:lumMod val="50000"/>
            </a:schemeClr>
          </a:solidFill>
          <a:effectLst>
            <a:outerShdw blurRad="50800" dist="38100" dir="2700000" algn="tl" rotWithShape="0">
              <a:prstClr val="black">
                <a:alpha val="75000"/>
              </a:prstClr>
            </a:outerShdw>
          </a:effectLst>
          <a:latin typeface="+mn-lt"/>
          <a:ea typeface="+mn-ea"/>
          <a:cs typeface="+mn-cs"/>
        </a:defRPr>
      </a:lvl1pPr>
      <a:lvl2pPr marL="257175" indent="0" algn="l" defTabSz="514350" rtl="0" eaLnBrk="1" latinLnBrk="0" hangingPunct="1">
        <a:lnSpc>
          <a:spcPct val="90000"/>
        </a:lnSpc>
        <a:spcBef>
          <a:spcPts val="281"/>
        </a:spcBef>
        <a:buFont typeface="Arial" panose="020B0604020202020204" pitchFamily="34" charset="0"/>
        <a:buNone/>
        <a:defRPr lang="en-US" sz="3600" b="1" i="1" kern="1200" smtClean="0">
          <a:solidFill>
            <a:schemeClr val="tx1"/>
          </a:solidFill>
          <a:effectLst>
            <a:outerShdw blurRad="50800" dist="38100" dir="2700000" algn="tl" rotWithShape="0">
              <a:prstClr val="black">
                <a:alpha val="76000"/>
              </a:prstClr>
            </a:outerShdw>
          </a:effectLst>
          <a:latin typeface="+mn-lt"/>
          <a:ea typeface="+mn-ea"/>
          <a:cs typeface="+mn-cs"/>
        </a:defRPr>
      </a:lvl2pPr>
      <a:lvl3pPr marL="514350" indent="0" algn="l" defTabSz="514350" rtl="0" eaLnBrk="1" latinLnBrk="0" hangingPunct="1">
        <a:lnSpc>
          <a:spcPct val="90000"/>
        </a:lnSpc>
        <a:spcBef>
          <a:spcPts val="281"/>
        </a:spcBef>
        <a:buFont typeface="Arial" panose="020B0604020202020204" pitchFamily="34" charset="0"/>
        <a:buNone/>
        <a:defRPr lang="en-US" sz="3600" b="1" i="1" kern="1200" smtClean="0">
          <a:solidFill>
            <a:schemeClr val="accent1"/>
          </a:solidFill>
          <a:effectLst>
            <a:outerShdw blurRad="50800" dist="38100" dir="2700000" algn="tl" rotWithShape="0">
              <a:prstClr val="black">
                <a:alpha val="75000"/>
              </a:prstClr>
            </a:outerShdw>
          </a:effectLst>
          <a:latin typeface="+mn-lt"/>
          <a:ea typeface="+mn-ea"/>
          <a:cs typeface="+mn-cs"/>
        </a:defRPr>
      </a:lvl3pPr>
      <a:lvl4pPr marL="771525" indent="0" algn="l" defTabSz="514350" rtl="0" eaLnBrk="1" latinLnBrk="0" hangingPunct="1">
        <a:lnSpc>
          <a:spcPct val="90000"/>
        </a:lnSpc>
        <a:spcBef>
          <a:spcPts val="281"/>
        </a:spcBef>
        <a:buFont typeface="Arial" panose="020B0604020202020204" pitchFamily="34" charset="0"/>
        <a:buNone/>
        <a:defRPr lang="en-US" sz="3200" b="1" kern="1200" smtClean="0">
          <a:solidFill>
            <a:schemeClr val="accent1"/>
          </a:solidFill>
          <a:effectLst>
            <a:outerShdw blurRad="50800" dist="38100" dir="2700000" algn="tl" rotWithShape="0">
              <a:prstClr val="black">
                <a:alpha val="75000"/>
              </a:prstClr>
            </a:outerShdw>
          </a:effectLst>
          <a:latin typeface="+mn-lt"/>
          <a:ea typeface="+mn-ea"/>
          <a:cs typeface="+mn-cs"/>
        </a:defRPr>
      </a:lvl4pPr>
      <a:lvl5pPr marL="1028700" indent="0" algn="l" defTabSz="514350" rtl="0" eaLnBrk="1" latinLnBrk="0" hangingPunct="1">
        <a:lnSpc>
          <a:spcPct val="90000"/>
        </a:lnSpc>
        <a:spcBef>
          <a:spcPts val="281"/>
        </a:spcBef>
        <a:buFont typeface="Arial" panose="020B0604020202020204" pitchFamily="34" charset="0"/>
        <a:buNone/>
        <a:defRPr lang="en-US" sz="3200" b="1" kern="1200" dirty="0">
          <a:solidFill>
            <a:schemeClr val="accent1"/>
          </a:solidFill>
          <a:effectLst>
            <a:outerShdw blurRad="50800" dist="38100" dir="2700000" algn="tl" rotWithShape="0">
              <a:prstClr val="black">
                <a:alpha val="75000"/>
              </a:prstClr>
            </a:outerShdw>
          </a:effectLst>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374502"/>
            <a:ext cx="12191999" cy="1105269"/>
          </a:xfrm>
        </p:spPr>
        <p:txBody>
          <a:bodyPr/>
          <a:lstStyle/>
          <a:p>
            <a:r>
              <a:rPr lang="en-US" sz="9600" dirty="0"/>
              <a:t>See Him</a:t>
            </a:r>
          </a:p>
        </p:txBody>
      </p:sp>
      <p:sp>
        <p:nvSpPr>
          <p:cNvPr id="3" name="Subtitle 2"/>
          <p:cNvSpPr>
            <a:spLocks noGrp="1"/>
          </p:cNvSpPr>
          <p:nvPr>
            <p:ph type="subTitle" idx="1"/>
          </p:nvPr>
        </p:nvSpPr>
        <p:spPr>
          <a:xfrm>
            <a:off x="8082845" y="6101542"/>
            <a:ext cx="4109156" cy="756458"/>
          </a:xfrm>
        </p:spPr>
        <p:txBody>
          <a:bodyPr/>
          <a:lstStyle/>
          <a:p>
            <a:r>
              <a:rPr lang="en-US" dirty="0" smtClean="0"/>
              <a:t>SEPT 13</a:t>
            </a:r>
          </a:p>
        </p:txBody>
      </p:sp>
    </p:spTree>
    <p:extLst>
      <p:ext uri="{BB962C8B-B14F-4D97-AF65-F5344CB8AC3E}">
        <p14:creationId xmlns:p14="http://schemas.microsoft.com/office/powerpoint/2010/main" val="6921260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baseline="0" dirty="0" smtClean="0"/>
              <a:t>John 1:29 </a:t>
            </a:r>
            <a:r>
              <a:rPr lang="en-US" baseline="30000" dirty="0" smtClean="0"/>
              <a:t>NIV </a:t>
            </a:r>
            <a:endParaRPr lang="en-US" baseline="30000" dirty="0"/>
          </a:p>
        </p:txBody>
      </p:sp>
      <p:sp>
        <p:nvSpPr>
          <p:cNvPr id="3" name="Content Placeholder 2"/>
          <p:cNvSpPr>
            <a:spLocks noGrp="1"/>
          </p:cNvSpPr>
          <p:nvPr>
            <p:ph idx="1"/>
          </p:nvPr>
        </p:nvSpPr>
        <p:spPr/>
        <p:txBody>
          <a:bodyPr/>
          <a:lstStyle/>
          <a:p>
            <a:r>
              <a:rPr lang="en-US" baseline="30000" dirty="0" smtClean="0"/>
              <a:t>29</a:t>
            </a:r>
            <a:r>
              <a:rPr lang="en-US" baseline="0" dirty="0" smtClean="0"/>
              <a:t>The next day John saw Jesus coming toward him and said, “Look, the Lamb of God, who takes away the sin of the world!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8525" y="2498102"/>
            <a:ext cx="5800629" cy="3625393"/>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7577" y="2498102"/>
            <a:ext cx="5664464" cy="3186261"/>
          </a:xfrm>
          <a:prstGeom prst="rect">
            <a:avLst/>
          </a:prstGeom>
        </p:spPr>
      </p:pic>
    </p:spTree>
    <p:extLst>
      <p:ext uri="{BB962C8B-B14F-4D97-AF65-F5344CB8AC3E}">
        <p14:creationId xmlns:p14="http://schemas.microsoft.com/office/powerpoint/2010/main" val="2698962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baseline="0" dirty="0" smtClean="0"/>
              <a:t>John 1:30-34 </a:t>
            </a:r>
            <a:r>
              <a:rPr lang="en-US" baseline="30000" dirty="0"/>
              <a:t>NIV</a:t>
            </a:r>
            <a:r>
              <a:rPr lang="en-US" baseline="0" dirty="0" smtClean="0"/>
              <a:t>  </a:t>
            </a:r>
            <a:endParaRPr lang="en-US" dirty="0"/>
          </a:p>
        </p:txBody>
      </p:sp>
      <p:sp>
        <p:nvSpPr>
          <p:cNvPr id="3" name="Content Placeholder 2"/>
          <p:cNvSpPr>
            <a:spLocks noGrp="1"/>
          </p:cNvSpPr>
          <p:nvPr>
            <p:ph idx="1"/>
          </p:nvPr>
        </p:nvSpPr>
        <p:spPr/>
        <p:txBody>
          <a:bodyPr>
            <a:normAutofit lnSpcReduction="10000"/>
          </a:bodyPr>
          <a:lstStyle/>
          <a:p>
            <a:pPr lvl="0"/>
            <a:r>
              <a:rPr lang="en-US" baseline="30000" dirty="0" smtClean="0"/>
              <a:t>30</a:t>
            </a:r>
            <a:r>
              <a:rPr lang="en-US" baseline="0" dirty="0" smtClean="0"/>
              <a:t>This is the one I meant when I said, ‘A man who comes after me has surpassed me because he was before me.’ </a:t>
            </a:r>
            <a:r>
              <a:rPr lang="en-US" baseline="30000" dirty="0"/>
              <a:t>31</a:t>
            </a:r>
            <a:r>
              <a:rPr lang="en-US" baseline="0" dirty="0" smtClean="0"/>
              <a:t>I myself did not know him, but the reason I came baptizing with water was that he might be revealed to Israel.”  </a:t>
            </a:r>
            <a:r>
              <a:rPr lang="en-US" baseline="30000" dirty="0"/>
              <a:t>32</a:t>
            </a:r>
            <a:r>
              <a:rPr lang="en-US" baseline="0" dirty="0" smtClean="0"/>
              <a:t>Then John gave this testimony: “I saw the Spirit come down from heaven as a dove and remain on him. </a:t>
            </a:r>
            <a:r>
              <a:rPr lang="en-US" baseline="30000" dirty="0"/>
              <a:t>33</a:t>
            </a:r>
            <a:r>
              <a:rPr lang="en-US" baseline="0" dirty="0" smtClean="0"/>
              <a:t>And I myself did not know him, but the one who sent me to baptize with water told me, ‘The man on whom you see the Spirit come down and remain is the one who will baptize with the Holy Spirit.’ </a:t>
            </a:r>
            <a:r>
              <a:rPr lang="en-US" baseline="30000" dirty="0"/>
              <a:t>34</a:t>
            </a:r>
            <a:r>
              <a:rPr lang="en-US" baseline="0" dirty="0" smtClean="0"/>
              <a:t>I have seen and I testify that this is God’s Chosen One.”  </a:t>
            </a:r>
            <a:endParaRPr lang="en-US" dirty="0"/>
          </a:p>
        </p:txBody>
      </p:sp>
    </p:spTree>
    <p:extLst>
      <p:ext uri="{BB962C8B-B14F-4D97-AF65-F5344CB8AC3E}">
        <p14:creationId xmlns:p14="http://schemas.microsoft.com/office/powerpoint/2010/main" val="250376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baseline="0" dirty="0" smtClean="0"/>
              <a:t>John 1:35-37 </a:t>
            </a:r>
            <a:r>
              <a:rPr lang="en-US" baseline="30000" dirty="0"/>
              <a:t>NIV</a:t>
            </a:r>
            <a:r>
              <a:rPr lang="en-US" baseline="0" dirty="0" smtClean="0"/>
              <a:t> </a:t>
            </a:r>
            <a:endParaRPr lang="en-US" dirty="0"/>
          </a:p>
        </p:txBody>
      </p:sp>
      <p:sp>
        <p:nvSpPr>
          <p:cNvPr id="3" name="Content Placeholder 2"/>
          <p:cNvSpPr>
            <a:spLocks noGrp="1"/>
          </p:cNvSpPr>
          <p:nvPr>
            <p:ph idx="1"/>
          </p:nvPr>
        </p:nvSpPr>
        <p:spPr/>
        <p:txBody>
          <a:bodyPr/>
          <a:lstStyle/>
          <a:p>
            <a:pPr lvl="0"/>
            <a:r>
              <a:rPr lang="en-US" baseline="30000" dirty="0"/>
              <a:t>35</a:t>
            </a:r>
            <a:r>
              <a:rPr lang="en-US" baseline="0" dirty="0" smtClean="0"/>
              <a:t>The next day John was there again with two of his disciples. </a:t>
            </a:r>
            <a:r>
              <a:rPr lang="en-US" baseline="30000" dirty="0"/>
              <a:t>36</a:t>
            </a:r>
            <a:r>
              <a:rPr lang="en-US" baseline="0" dirty="0" smtClean="0"/>
              <a:t>When he saw Jesus passing by, he said, “Look, the Lamb of God!”  </a:t>
            </a:r>
            <a:r>
              <a:rPr lang="en-US" baseline="30000" dirty="0"/>
              <a:t>37</a:t>
            </a:r>
            <a:r>
              <a:rPr lang="en-US" baseline="0" dirty="0" smtClean="0"/>
              <a:t>When the two disciples heard him say this, they followed Jesus.</a:t>
            </a:r>
            <a:endParaRPr lang="en-US" dirty="0"/>
          </a:p>
        </p:txBody>
      </p:sp>
    </p:spTree>
    <p:extLst>
      <p:ext uri="{BB962C8B-B14F-4D97-AF65-F5344CB8AC3E}">
        <p14:creationId xmlns:p14="http://schemas.microsoft.com/office/powerpoint/2010/main" val="26498240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baseline="0" dirty="0" smtClean="0"/>
              <a:t>Matthew 27:54 </a:t>
            </a:r>
            <a:r>
              <a:rPr lang="en-US" baseline="30000" dirty="0"/>
              <a:t>NIV</a:t>
            </a:r>
            <a:r>
              <a:rPr lang="en-US" baseline="0" dirty="0" smtClean="0"/>
              <a:t> </a:t>
            </a:r>
            <a:endParaRPr lang="en-US" dirty="0"/>
          </a:p>
        </p:txBody>
      </p:sp>
      <p:sp>
        <p:nvSpPr>
          <p:cNvPr id="3" name="Content Placeholder 2"/>
          <p:cNvSpPr>
            <a:spLocks noGrp="1"/>
          </p:cNvSpPr>
          <p:nvPr>
            <p:ph idx="1"/>
          </p:nvPr>
        </p:nvSpPr>
        <p:spPr/>
        <p:txBody>
          <a:bodyPr/>
          <a:lstStyle/>
          <a:p>
            <a:pPr lvl="0"/>
            <a:r>
              <a:rPr lang="en-US" baseline="30000" dirty="0"/>
              <a:t>54</a:t>
            </a:r>
            <a:r>
              <a:rPr lang="en-US" baseline="0" dirty="0" smtClean="0"/>
              <a:t>When the centurion and those with him who were guarding Jesus saw the earthquake and all that had happened, they were terrified, and exclaimed, “Surely he was the Son of God!”</a:t>
            </a:r>
            <a:endParaRPr lang="en-US" dirty="0"/>
          </a:p>
        </p:txBody>
      </p:sp>
    </p:spTree>
    <p:extLst>
      <p:ext uri="{BB962C8B-B14F-4D97-AF65-F5344CB8AC3E}">
        <p14:creationId xmlns:p14="http://schemas.microsoft.com/office/powerpoint/2010/main" val="30019094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baseline="0" dirty="0" smtClean="0"/>
              <a:t>Revelation 5:1-5 </a:t>
            </a:r>
            <a:r>
              <a:rPr lang="en-US" baseline="30000" dirty="0"/>
              <a:t>NIV</a:t>
            </a:r>
            <a:r>
              <a:rPr lang="en-US" baseline="0" dirty="0" smtClean="0"/>
              <a:t> </a:t>
            </a:r>
            <a:endParaRPr lang="en-US" dirty="0"/>
          </a:p>
        </p:txBody>
      </p:sp>
      <p:sp>
        <p:nvSpPr>
          <p:cNvPr id="3" name="Content Placeholder 2"/>
          <p:cNvSpPr>
            <a:spLocks noGrp="1"/>
          </p:cNvSpPr>
          <p:nvPr>
            <p:ph idx="1"/>
          </p:nvPr>
        </p:nvSpPr>
        <p:spPr/>
        <p:txBody>
          <a:bodyPr>
            <a:normAutofit lnSpcReduction="10000"/>
          </a:bodyPr>
          <a:lstStyle/>
          <a:p>
            <a:pPr lvl="0"/>
            <a:r>
              <a:rPr lang="en-US" baseline="30000" dirty="0"/>
              <a:t>1</a:t>
            </a:r>
            <a:r>
              <a:rPr lang="en-US" baseline="0" dirty="0" smtClean="0"/>
              <a:t>Then I saw in the right hand of him who sat on the throne a scroll with writing on both sides and sealed with seven seals. </a:t>
            </a:r>
            <a:r>
              <a:rPr lang="en-US" baseline="30000" dirty="0"/>
              <a:t>2</a:t>
            </a:r>
            <a:r>
              <a:rPr lang="en-US" baseline="0" dirty="0" smtClean="0"/>
              <a:t>And I saw a mighty angel proclaiming in a loud voice, “Who is worthy to break the seals and open the scroll?” </a:t>
            </a:r>
            <a:r>
              <a:rPr lang="en-US" baseline="30000" dirty="0"/>
              <a:t>3</a:t>
            </a:r>
            <a:r>
              <a:rPr lang="en-US" baseline="0" dirty="0" smtClean="0"/>
              <a:t>But no one in heaven or on earth or under the earth could open the scroll or even look inside it. </a:t>
            </a:r>
            <a:r>
              <a:rPr lang="en-US" baseline="30000" dirty="0"/>
              <a:t>4</a:t>
            </a:r>
            <a:r>
              <a:rPr lang="en-US" baseline="0" dirty="0" smtClean="0"/>
              <a:t>I wept and wept because no one was found who was worthy to open the scroll or look inside. </a:t>
            </a:r>
            <a:r>
              <a:rPr lang="en-US" baseline="30000" dirty="0"/>
              <a:t>5</a:t>
            </a:r>
            <a:r>
              <a:rPr lang="en-US" baseline="0" dirty="0" smtClean="0"/>
              <a:t>Then one of the elders said to me, “Do not weep! See, the Lion of the tribe of Judah, the Root of David, has triumphed. He is able to open the scroll and its seven seals.” </a:t>
            </a:r>
            <a:endParaRPr lang="en-US" dirty="0"/>
          </a:p>
        </p:txBody>
      </p:sp>
    </p:spTree>
    <p:extLst>
      <p:ext uri="{BB962C8B-B14F-4D97-AF65-F5344CB8AC3E}">
        <p14:creationId xmlns:p14="http://schemas.microsoft.com/office/powerpoint/2010/main" val="17391583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baseline="0" dirty="0" smtClean="0"/>
              <a:t>Revelation 5:6 </a:t>
            </a:r>
            <a:r>
              <a:rPr lang="en-US" baseline="30000" dirty="0"/>
              <a:t>NIV</a:t>
            </a:r>
            <a:r>
              <a:rPr lang="en-US" baseline="0" dirty="0" smtClean="0"/>
              <a:t>  </a:t>
            </a:r>
            <a:endParaRPr lang="en-US" dirty="0"/>
          </a:p>
        </p:txBody>
      </p:sp>
      <p:sp>
        <p:nvSpPr>
          <p:cNvPr id="3" name="Content Placeholder 2"/>
          <p:cNvSpPr>
            <a:spLocks noGrp="1"/>
          </p:cNvSpPr>
          <p:nvPr>
            <p:ph idx="1"/>
          </p:nvPr>
        </p:nvSpPr>
        <p:spPr/>
        <p:txBody>
          <a:bodyPr/>
          <a:lstStyle/>
          <a:p>
            <a:pPr lvl="0"/>
            <a:r>
              <a:rPr lang="en-US" baseline="30000" dirty="0"/>
              <a:t>6</a:t>
            </a:r>
            <a:r>
              <a:rPr lang="en-US" baseline="0" dirty="0" smtClean="0"/>
              <a:t>Then I saw a Lamb, looking as if it had been slain, standing at the center of the throne, encircled by the four living creatures and the elders. The Lamb had seven horns and seven eyes, which are the seven spirits of God sent out into all the earth.</a:t>
            </a:r>
            <a:endParaRPr lang="en-US" dirty="0"/>
          </a:p>
        </p:txBody>
      </p:sp>
    </p:spTree>
    <p:extLst>
      <p:ext uri="{BB962C8B-B14F-4D97-AF65-F5344CB8AC3E}">
        <p14:creationId xmlns:p14="http://schemas.microsoft.com/office/powerpoint/2010/main" val="31065957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baseline="0" dirty="0" smtClean="0"/>
              <a:t>Family Communion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57979" y="967665"/>
            <a:ext cx="4264143" cy="5818303"/>
          </a:xfrm>
        </p:spPr>
      </p:pic>
    </p:spTree>
    <p:extLst>
      <p:ext uri="{BB962C8B-B14F-4D97-AF65-F5344CB8AC3E}">
        <p14:creationId xmlns:p14="http://schemas.microsoft.com/office/powerpoint/2010/main" val="8207332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5374502"/>
            <a:ext cx="12191999" cy="1105269"/>
          </a:xfrm>
        </p:spPr>
        <p:txBody>
          <a:bodyPr/>
          <a:lstStyle/>
          <a:p>
            <a:r>
              <a:rPr lang="en-US" sz="9600" dirty="0"/>
              <a:t>See Him</a:t>
            </a:r>
          </a:p>
        </p:txBody>
      </p:sp>
    </p:spTree>
    <p:extLst>
      <p:ext uri="{BB962C8B-B14F-4D97-AF65-F5344CB8AC3E}">
        <p14:creationId xmlns:p14="http://schemas.microsoft.com/office/powerpoint/2010/main" val="3015548911"/>
      </p:ext>
    </p:extLst>
  </p:cSld>
  <p:clrMapOvr>
    <a:masterClrMapping/>
  </p:clrMapOvr>
  <p:timing>
    <p:tnLst>
      <p:par>
        <p:cTn id="1" dur="indefinite" restart="never" nodeType="tmRoot"/>
      </p:par>
    </p:tnLst>
  </p:timing>
</p:sld>
</file>

<file path=ppt/theme/theme1.xml><?xml version="1.0" encoding="utf-8"?>
<a:theme xmlns:a="http://schemas.openxmlformats.org/drawingml/2006/main" name="11_2303_Hungry">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609_ExperienceJesus.potx" id="{A4E9B82A-390E-43D0-9624-9DCEBA1E2FFC}" vid="{34DF753D-5A68-488D-952C-44FE5251D1D5}"/>
    </a:ext>
  </a:extLst>
</a:theme>
</file>

<file path=docProps/app.xml><?xml version="1.0" encoding="utf-8"?>
<Properties xmlns="http://schemas.openxmlformats.org/officeDocument/2006/extended-properties" xmlns:vt="http://schemas.openxmlformats.org/officeDocument/2006/docPropsVTypes">
  <Template>2609_ExperienceJesus</Template>
  <TotalTime>73</TotalTime>
  <Words>459</Words>
  <Application>Microsoft Office PowerPoint</Application>
  <PresentationFormat>Widescreen</PresentationFormat>
  <Paragraphs>16</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11_2303_Hungry</vt:lpstr>
      <vt:lpstr>See Him</vt:lpstr>
      <vt:lpstr>John 1:29 NIV </vt:lpstr>
      <vt:lpstr>John 1:30-34 NIV  </vt:lpstr>
      <vt:lpstr>John 1:35-37 NIV </vt:lpstr>
      <vt:lpstr>Matthew 27:54 NIV </vt:lpstr>
      <vt:lpstr>Revelation 5:1-5 NIV </vt:lpstr>
      <vt:lpstr>Revelation 5:6 NIV  </vt:lpstr>
      <vt:lpstr>Family Communion</vt:lpstr>
      <vt:lpstr>See Him</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See Him</dc:title>
  <dc:creator>Ron Proper</dc:creator>
  <cp:lastModifiedBy>Ron Proper</cp:lastModifiedBy>
  <cp:revision>15</cp:revision>
  <dcterms:created xsi:type="dcterms:W3CDTF">2026-08-27T21:14:49Z</dcterms:created>
  <dcterms:modified xsi:type="dcterms:W3CDTF">2026-09-09T14:38:09Z</dcterms:modified>
</cp:coreProperties>
</file>