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7" r:id="rId2"/>
    <p:sldId id="261" r:id="rId3"/>
    <p:sldId id="260" r:id="rId4"/>
    <p:sldId id="259" r:id="rId5"/>
    <p:sldId id="258"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73" autoAdjust="0"/>
  </p:normalViewPr>
  <p:slideViewPr>
    <p:cSldViewPr snapToGrid="0">
      <p:cViewPr varScale="1">
        <p:scale>
          <a:sx n="81" d="100"/>
          <a:sy n="81" d="100"/>
        </p:scale>
        <p:origin x="648"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D8C0BC-A9B1-41BC-BC6E-F8D557811C63}" type="datetimeFigureOut">
              <a:rPr lang="en-US" smtClean="0"/>
              <a:t>8/20/2026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F67E8B-C144-4E83-8F03-7DA2F2DA7C63}" type="slidenum">
              <a:rPr lang="en-US" smtClean="0"/>
              <a:t>‹#›</a:t>
            </a:fld>
            <a:endParaRPr lang="en-US"/>
          </a:p>
        </p:txBody>
      </p:sp>
    </p:spTree>
    <p:extLst>
      <p:ext uri="{BB962C8B-B14F-4D97-AF65-F5344CB8AC3E}">
        <p14:creationId xmlns:p14="http://schemas.microsoft.com/office/powerpoint/2010/main" val="1784827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5049520"/>
            <a:ext cx="12191999" cy="1808479"/>
          </a:xfrm>
          <a:noFill/>
        </p:spPr>
        <p:txBody>
          <a:bodyPr vert="horz" lIns="91440" tIns="45720" rIns="91440" bIns="45720" rtlCol="0" anchor="ctr">
            <a:noAutofit/>
          </a:bodyPr>
          <a:lstStyle>
            <a:lvl1pPr algn="ctr">
              <a:lnSpc>
                <a:spcPct val="80000"/>
              </a:lnSpc>
              <a:defRPr lang="en-US" sz="7200" b="1" dirty="0">
                <a:solidFill>
                  <a:schemeClr val="bg2"/>
                </a:solidFill>
                <a:effectLst>
                  <a:outerShdw blurRad="38100" dist="38100" dir="2700000" algn="tl">
                    <a:srgbClr val="000000">
                      <a:alpha val="43137"/>
                    </a:srgbClr>
                  </a:outerShdw>
                </a:effectLst>
              </a:defRPr>
            </a:lvl1pPr>
          </a:lstStyle>
          <a:p>
            <a:pPr lvl="0" algn="ctr"/>
            <a:r>
              <a:rPr lang="en-US" smtClean="0"/>
              <a:t>Click to edit Master title style</a:t>
            </a:r>
            <a:endParaRPr lang="en-US" dirty="0"/>
          </a:p>
        </p:txBody>
      </p:sp>
      <p:sp>
        <p:nvSpPr>
          <p:cNvPr id="3" name="Subtitle 2"/>
          <p:cNvSpPr>
            <a:spLocks noGrp="1"/>
          </p:cNvSpPr>
          <p:nvPr>
            <p:ph type="subTitle" idx="1"/>
          </p:nvPr>
        </p:nvSpPr>
        <p:spPr>
          <a:xfrm>
            <a:off x="9122979" y="6101542"/>
            <a:ext cx="3069021" cy="756458"/>
          </a:xfrm>
        </p:spPr>
        <p:txBody>
          <a:bodyPr anchor="b">
            <a:noAutofit/>
          </a:bodyPr>
          <a:lstStyle>
            <a:lvl1pPr marL="0" indent="0" algn="r">
              <a:buNone/>
              <a:defRPr sz="2800" b="1">
                <a:solidFill>
                  <a:schemeClr val="bg2">
                    <a:lumMod val="75000"/>
                  </a:schemeClr>
                </a:solidFill>
                <a:effectLst>
                  <a:outerShdw blurRad="38100" dist="38100" dir="2700000" algn="tl">
                    <a:srgbClr val="000000">
                      <a:alpha val="43137"/>
                    </a:srgbClr>
                  </a:outerShdw>
                </a:effectLst>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smtClean="0"/>
              <a:t>Click to edit Master subtitle style</a:t>
            </a:r>
            <a:endParaRPr lang="en-US" dirty="0"/>
          </a:p>
        </p:txBody>
      </p:sp>
    </p:spTree>
    <p:extLst>
      <p:ext uri="{BB962C8B-B14F-4D97-AF65-F5344CB8AC3E}">
        <p14:creationId xmlns:p14="http://schemas.microsoft.com/office/powerpoint/2010/main" val="412873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452"/>
            <a:ext cx="12192000" cy="832668"/>
          </a:xfrm>
          <a:solidFill>
            <a:schemeClr val="bg1">
              <a:alpha val="65000"/>
            </a:schemeClr>
          </a:solidFill>
        </p:spPr>
        <p:txBody>
          <a:bodyPr vert="horz" lIns="91440" tIns="45720" rIns="91440" bIns="45720" rtlCol="0" anchor="ctr">
            <a:noAutofit/>
          </a:bodyPr>
          <a:lstStyle>
            <a:lvl1pPr>
              <a:lnSpc>
                <a:spcPct val="75000"/>
              </a:lnSpc>
              <a:tabLst>
                <a:tab pos="742950" algn="l"/>
                <a:tab pos="6400800" algn="ctr"/>
                <a:tab pos="11718925" algn="r"/>
              </a:tabLst>
              <a:defRPr lang="en-US" sz="3600" dirty="0">
                <a:solidFill>
                  <a:schemeClr val="accent2">
                    <a:lumMod val="75000"/>
                  </a:schemeClr>
                </a:solidFill>
                <a:effectLst>
                  <a:outerShdw blurRad="50800" dist="38100" dir="2700000" algn="tl" rotWithShape="0">
                    <a:prstClr val="black">
                      <a:alpha val="75000"/>
                    </a:prstClr>
                  </a:outerShdw>
                </a:effectLst>
              </a:defRPr>
            </a:lvl1pPr>
          </a:lstStyle>
          <a:p>
            <a:pPr marL="690563" lvl="0" indent="-690563">
              <a:lnSpc>
                <a:spcPct val="80000"/>
              </a:lnSpc>
              <a:tabLst>
                <a:tab pos="690563" algn="l"/>
                <a:tab pos="6400800" algn="ctr"/>
                <a:tab pos="11718925" algn="r"/>
              </a:tabLst>
            </a:pPr>
            <a:r>
              <a:rPr lang="en-US" dirty="0" smtClean="0"/>
              <a:t>Click to edit Master title style</a:t>
            </a:r>
            <a:endParaRPr lang="en-US" dirty="0"/>
          </a:p>
        </p:txBody>
      </p:sp>
      <p:sp>
        <p:nvSpPr>
          <p:cNvPr id="3" name="Content Placeholder 2"/>
          <p:cNvSpPr>
            <a:spLocks noGrp="1"/>
          </p:cNvSpPr>
          <p:nvPr>
            <p:ph idx="1"/>
          </p:nvPr>
        </p:nvSpPr>
        <p:spPr>
          <a:xfrm>
            <a:off x="0" y="933450"/>
            <a:ext cx="12129797" cy="5924550"/>
          </a:xfrm>
        </p:spPr>
        <p:txBody>
          <a:bodyPr>
            <a:normAutofit/>
          </a:bodyPr>
          <a:lstStyle>
            <a:lvl1pPr marL="6350" indent="-6350" algn="l" defTabSz="685800" rtl="0" eaLnBrk="1" latinLnBrk="0" hangingPunct="1">
              <a:lnSpc>
                <a:spcPct val="80000"/>
              </a:lnSpc>
              <a:spcBef>
                <a:spcPts val="0"/>
              </a:spcBef>
              <a:spcAft>
                <a:spcPts val="1200"/>
              </a:spcAft>
              <a:buFont typeface="Arial" panose="020B0604020202020204" pitchFamily="34" charset="0"/>
              <a:buNone/>
              <a:tabLst>
                <a:tab pos="1770063" algn="l"/>
              </a:tabLst>
              <a:defRPr lang="en-US" sz="3600" b="1" i="0" kern="1200" dirty="0" smtClean="0">
                <a:solidFill>
                  <a:schemeClr val="bg2">
                    <a:lumMod val="75000"/>
                  </a:schemeClr>
                </a:solidFill>
                <a:effectLst>
                  <a:outerShdw blurRad="38100" dist="38100" dir="2700000" algn="tl">
                    <a:srgbClr val="000000">
                      <a:alpha val="43137"/>
                    </a:srgbClr>
                  </a:outerShdw>
                </a:effectLst>
                <a:latin typeface="+mn-lt"/>
                <a:ea typeface="+mn-ea"/>
                <a:cs typeface="+mn-cs"/>
              </a:defRPr>
            </a:lvl1pPr>
            <a:lvl2pPr marL="230188" indent="0" algn="l" defTabSz="685800" rtl="0" eaLnBrk="1" latinLnBrk="0" hangingPunct="1">
              <a:lnSpc>
                <a:spcPct val="75000"/>
              </a:lnSpc>
              <a:spcBef>
                <a:spcPts val="0"/>
              </a:spcBef>
              <a:spcAft>
                <a:spcPts val="600"/>
              </a:spcAft>
              <a:buFont typeface="Arial" panose="020B0604020202020204" pitchFamily="34" charset="0"/>
              <a:buNone/>
              <a:defRPr lang="en-US" sz="3600" b="1" i="1" kern="1200" dirty="0" smtClean="0">
                <a:solidFill>
                  <a:schemeClr val="bg1"/>
                </a:solidFill>
                <a:effectLst>
                  <a:outerShdw blurRad="38100" dist="38100" dir="2700000" algn="tl">
                    <a:srgbClr val="000000">
                      <a:alpha val="43137"/>
                    </a:srgbClr>
                  </a:outerShdw>
                </a:effectLst>
                <a:latin typeface="+mn-lt"/>
                <a:ea typeface="+mn-ea"/>
                <a:cs typeface="+mn-cs"/>
              </a:defRPr>
            </a:lvl2pPr>
            <a:lvl3pPr marL="230188" indent="0" algn="l" defTabSz="685800" rtl="0" eaLnBrk="1" latinLnBrk="0" hangingPunct="1">
              <a:lnSpc>
                <a:spcPct val="80000"/>
              </a:lnSpc>
              <a:spcBef>
                <a:spcPts val="0"/>
              </a:spcBef>
              <a:buFont typeface="Arial" panose="020B0604020202020204" pitchFamily="34" charset="0"/>
              <a:buNone/>
              <a:defRPr lang="en-US" sz="3600" b="1" i="0" kern="1200" dirty="0" smtClean="0">
                <a:solidFill>
                  <a:schemeClr val="accent6">
                    <a:lumMod val="20000"/>
                    <a:lumOff val="80000"/>
                  </a:schemeClr>
                </a:solidFill>
                <a:effectLst>
                  <a:outerShdw blurRad="38100" dist="38100" dir="2700000" algn="tl">
                    <a:srgbClr val="000000">
                      <a:alpha val="43137"/>
                    </a:srgbClr>
                  </a:outerShdw>
                </a:effectLst>
                <a:latin typeface="+mn-lt"/>
                <a:ea typeface="+mn-ea"/>
                <a:cs typeface="+mn-cs"/>
              </a:defRPr>
            </a:lvl3pPr>
            <a:lvl4pPr indent="0" algn="l" defTabSz="685800" rtl="0" eaLnBrk="1" latinLnBrk="0" hangingPunct="1">
              <a:lnSpc>
                <a:spcPct val="90000"/>
              </a:lnSpc>
              <a:buFont typeface="Arial" panose="020B0604020202020204" pitchFamily="34" charset="0"/>
              <a:buNone/>
              <a:defRPr lang="en-US" sz="3200" b="1" kern="1200" dirty="0" smtClean="0">
                <a:solidFill>
                  <a:schemeClr val="accent2">
                    <a:lumMod val="50000"/>
                  </a:schemeClr>
                </a:solidFill>
                <a:effectLst>
                  <a:outerShdw blurRad="38100" dist="38100" dir="2700000" algn="tl">
                    <a:srgbClr val="000000">
                      <a:alpha val="43137"/>
                    </a:srgbClr>
                  </a:outerShdw>
                </a:effectLst>
                <a:latin typeface="+mn-lt"/>
                <a:ea typeface="+mn-ea"/>
                <a:cs typeface="+mn-cs"/>
              </a:defRPr>
            </a:lvl4pPr>
            <a:lvl5pPr indent="0" algn="l" defTabSz="685800" rtl="0" eaLnBrk="1" latinLnBrk="0" hangingPunct="1">
              <a:lnSpc>
                <a:spcPct val="90000"/>
              </a:lnSpc>
              <a:buFont typeface="Arial" panose="020B0604020202020204" pitchFamily="34" charset="0"/>
              <a:buNone/>
              <a:defRPr lang="en-US" sz="3200" b="1" kern="1200" dirty="0">
                <a:solidFill>
                  <a:schemeClr val="accent1"/>
                </a:solidFill>
                <a:effectLst>
                  <a:outerShdw blurRad="38100" dist="38100" dir="2700000" algn="tl">
                    <a:srgbClr val="000000">
                      <a:alpha val="43137"/>
                    </a:srgbClr>
                  </a:outerShdw>
                </a:effectLst>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283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lternate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 y="-4149"/>
            <a:ext cx="10078719" cy="918549"/>
          </a:xfrm>
          <a:solidFill>
            <a:schemeClr val="accent1">
              <a:lumMod val="20000"/>
              <a:lumOff val="80000"/>
              <a:alpha val="56000"/>
            </a:schemeClr>
          </a:solidFill>
        </p:spPr>
        <p:txBody>
          <a:bodyPr vert="horz" lIns="91440" tIns="45720" rIns="91440" bIns="45720" rtlCol="0" anchor="ctr">
            <a:noAutofit/>
          </a:bodyPr>
          <a:lstStyle>
            <a:lvl1pPr>
              <a:defRPr lang="en-US" dirty="0">
                <a:solidFill>
                  <a:schemeClr val="accent2">
                    <a:lumMod val="75000"/>
                  </a:schemeClr>
                </a:solidFill>
                <a:effectLst>
                  <a:outerShdw blurRad="50800" dist="38100" dir="2700000" algn="tl" rotWithShape="0">
                    <a:prstClr val="black">
                      <a:alpha val="75000"/>
                    </a:prstClr>
                  </a:outerShdw>
                </a:effectLst>
              </a:defRPr>
            </a:lvl1pPr>
          </a:lstStyle>
          <a:p>
            <a:pPr lvl="0">
              <a:tabLst>
                <a:tab pos="800100" algn="l"/>
                <a:tab pos="6400800" algn="ctr"/>
                <a:tab pos="11718925" algn="r"/>
              </a:tabLst>
            </a:pPr>
            <a:r>
              <a:rPr lang="en-US" smtClean="0"/>
              <a:t>Click to edit Master title style</a:t>
            </a:r>
            <a:endParaRPr lang="en-US" dirty="0"/>
          </a:p>
        </p:txBody>
      </p:sp>
      <p:sp>
        <p:nvSpPr>
          <p:cNvPr id="3" name="Content Placeholder 2"/>
          <p:cNvSpPr>
            <a:spLocks noGrp="1"/>
          </p:cNvSpPr>
          <p:nvPr>
            <p:ph idx="1"/>
          </p:nvPr>
        </p:nvSpPr>
        <p:spPr>
          <a:xfrm>
            <a:off x="74645" y="914400"/>
            <a:ext cx="12117355" cy="5943600"/>
          </a:xfrm>
        </p:spPr>
        <p:txBody>
          <a:bodyPr vert="horz" lIns="91440" tIns="45720" rIns="91440" bIns="45720" rtlCol="0">
            <a:normAutofit/>
          </a:bodyPr>
          <a:lstStyle>
            <a:lvl1pPr>
              <a:defRPr lang="en-US" i="0" smtClean="0">
                <a:solidFill>
                  <a:schemeClr val="bg2">
                    <a:lumMod val="75000"/>
                  </a:schemeClr>
                </a:solidFill>
                <a:effectLst>
                  <a:outerShdw blurRad="38100" dist="38100" dir="2700000" algn="tl">
                    <a:srgbClr val="000000">
                      <a:alpha val="43137"/>
                    </a:srgbClr>
                  </a:outerShdw>
                </a:effectLst>
              </a:defRPr>
            </a:lvl1pPr>
            <a:lvl2pPr>
              <a:defRPr lang="en-US" smtClean="0">
                <a:solidFill>
                  <a:schemeClr val="bg1"/>
                </a:solidFill>
                <a:effectLst>
                  <a:outerShdw blurRad="38100" dist="38100" dir="2700000" algn="tl">
                    <a:srgbClr val="000000">
                      <a:alpha val="43137"/>
                    </a:srgbClr>
                  </a:outerShdw>
                </a:effectLst>
              </a:defRPr>
            </a:lvl2pPr>
            <a:lvl3pPr>
              <a:defRPr lang="en-US" i="0" smtClean="0">
                <a:solidFill>
                  <a:schemeClr val="accent6">
                    <a:lumMod val="20000"/>
                    <a:lumOff val="80000"/>
                  </a:schemeClr>
                </a:solidFill>
                <a:effectLst>
                  <a:outerShdw blurRad="38100" dist="38100" dir="2700000" algn="tl">
                    <a:srgbClr val="000000">
                      <a:alpha val="43137"/>
                    </a:srgbClr>
                  </a:outerShdw>
                </a:effectLst>
              </a:defRPr>
            </a:lvl3pPr>
            <a:lvl4pPr>
              <a:defRPr lang="en-US" smtClean="0">
                <a:solidFill>
                  <a:schemeClr val="accent2">
                    <a:lumMod val="50000"/>
                  </a:schemeClr>
                </a:solidFill>
                <a:effectLst>
                  <a:outerShdw blurRad="38100" dist="38100" dir="2700000" algn="tl">
                    <a:srgbClr val="000000">
                      <a:alpha val="43137"/>
                    </a:srgbClr>
                  </a:outerShdw>
                </a:effectLst>
              </a:defRPr>
            </a:lvl4pPr>
            <a:lvl5pPr>
              <a:defRPr lang="en-US" dirty="0">
                <a:effectLst>
                  <a:outerShdw blurRad="38100" dist="38100" dir="2700000" algn="tl">
                    <a:srgbClr val="000000">
                      <a:alpha val="43137"/>
                    </a:srgbClr>
                  </a:outerShdw>
                </a:effectLst>
              </a:defRPr>
            </a:lvl5pPr>
          </a:lstStyle>
          <a:p>
            <a:pPr marL="6350" lvl="0" indent="-6350" defTabSz="685800">
              <a:lnSpc>
                <a:spcPct val="80000"/>
              </a:lnSpc>
              <a:spcBef>
                <a:spcPts val="0"/>
              </a:spcBef>
              <a:spcAft>
                <a:spcPts val="1200"/>
              </a:spcAft>
              <a:tabLst>
                <a:tab pos="1770063" algn="l"/>
              </a:tabLst>
            </a:pPr>
            <a:r>
              <a:rPr lang="en-US" dirty="0" smtClean="0"/>
              <a:t>Click to edit Master text styles</a:t>
            </a:r>
          </a:p>
          <a:p>
            <a:pPr marL="457200" lvl="1" defTabSz="685800">
              <a:lnSpc>
                <a:spcPct val="85000"/>
              </a:lnSpc>
              <a:spcBef>
                <a:spcPts val="0"/>
              </a:spcBef>
              <a:spcAft>
                <a:spcPts val="600"/>
              </a:spcAft>
            </a:pPr>
            <a:r>
              <a:rPr lang="en-US" dirty="0" smtClean="0"/>
              <a:t>Second level</a:t>
            </a:r>
          </a:p>
          <a:p>
            <a:pPr marL="230188" lvl="2" defTabSz="685800">
              <a:lnSpc>
                <a:spcPct val="80000"/>
              </a:lnSpc>
              <a:spcBef>
                <a:spcPts val="0"/>
              </a:spcBef>
            </a:pPr>
            <a:r>
              <a:rPr lang="en-US" dirty="0" smtClean="0"/>
              <a:t>Third level</a:t>
            </a:r>
          </a:p>
          <a:p>
            <a:pPr lvl="3" defTabSz="685800"/>
            <a:r>
              <a:rPr lang="en-US" dirty="0" smtClean="0"/>
              <a:t>Fourth level</a:t>
            </a:r>
          </a:p>
          <a:p>
            <a:pPr lvl="4" defTabSz="685800"/>
            <a:r>
              <a:rPr lang="en-US" dirty="0" smtClean="0"/>
              <a:t>Fifth level</a:t>
            </a:r>
            <a:endParaRPr lang="en-US" dirty="0"/>
          </a:p>
        </p:txBody>
      </p:sp>
      <p:sp>
        <p:nvSpPr>
          <p:cNvPr id="4" name="Text Placeholder 5"/>
          <p:cNvSpPr>
            <a:spLocks noGrp="1"/>
          </p:cNvSpPr>
          <p:nvPr>
            <p:ph type="body" sz="quarter" idx="11"/>
          </p:nvPr>
        </p:nvSpPr>
        <p:spPr>
          <a:xfrm>
            <a:off x="0" y="5659121"/>
            <a:ext cx="12192000" cy="1198880"/>
          </a:xfrm>
          <a:gradFill flip="none" rotWithShape="1">
            <a:gsLst>
              <a:gs pos="0">
                <a:srgbClr val="D7C3A0"/>
              </a:gs>
              <a:gs pos="100000">
                <a:srgbClr val="F4ECD1"/>
              </a:gs>
            </a:gsLst>
            <a:lin ang="5400000" scaled="1"/>
            <a:tileRect/>
          </a:gradFill>
        </p:spPr>
        <p:txBody>
          <a:bodyPr anchor="b">
            <a:noAutofit/>
          </a:bodyPr>
          <a:lstStyle>
            <a:lvl1pPr>
              <a:lnSpc>
                <a:spcPct val="80000"/>
              </a:lnSpc>
              <a:defRPr sz="3200" b="1">
                <a:solidFill>
                  <a:schemeClr val="accent6">
                    <a:lumMod val="50000"/>
                  </a:schemeClr>
                </a:solidFill>
                <a:effectLst>
                  <a:outerShdw blurRad="38100" dist="38100" dir="2700000" algn="tl">
                    <a:srgbClr val="000000">
                      <a:alpha val="43137"/>
                    </a:srgbClr>
                  </a:outerShdw>
                </a:effectLst>
              </a:defRPr>
            </a:lvl1pPr>
          </a:lstStyle>
          <a:p>
            <a:pPr lvl="0"/>
            <a:r>
              <a:rPr lang="en-US" dirty="0" smtClean="0"/>
              <a:t>Click to edit Master text styles</a:t>
            </a:r>
          </a:p>
        </p:txBody>
      </p:sp>
    </p:spTree>
    <p:extLst>
      <p:ext uri="{BB962C8B-B14F-4D97-AF65-F5344CB8AC3E}">
        <p14:creationId xmlns:p14="http://schemas.microsoft.com/office/powerpoint/2010/main" val="240163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solidFill>
          <a:schemeClr val="accent4">
            <a:lumMod val="75000"/>
            <a:alpha val="69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4147"/>
            <a:ext cx="12192000" cy="952837"/>
          </a:xfrm>
        </p:spPr>
        <p:txBody>
          <a:bodyPr/>
          <a:lstStyle>
            <a:lvl1pPr>
              <a:defRPr sz="40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147955" y="948690"/>
            <a:ext cx="11894820" cy="5318379"/>
          </a:xfrm>
        </p:spPr>
        <p:txBody>
          <a:bodyPr>
            <a:normAutofit/>
          </a:bodyPr>
          <a:lstStyle>
            <a:lvl1pPr>
              <a:lnSpc>
                <a:spcPct val="85000"/>
              </a:lnSpc>
              <a:spcBef>
                <a:spcPts val="0"/>
              </a:spcBef>
              <a:spcAft>
                <a:spcPts val="1200"/>
              </a:spcAft>
              <a:defRPr sz="3600" b="1">
                <a:solidFill>
                  <a:schemeClr val="tx1"/>
                </a:solidFill>
                <a:effectLst>
                  <a:outerShdw blurRad="38100" dist="38100" dir="2700000" algn="tl">
                    <a:srgbClr val="000000">
                      <a:alpha val="43137"/>
                    </a:srgbClr>
                  </a:outerShdw>
                </a:effectLst>
              </a:defRPr>
            </a:lvl1pPr>
            <a:lvl2pPr>
              <a:defRPr sz="3200" b="1">
                <a:solidFill>
                  <a:schemeClr val="tx1"/>
                </a:solidFill>
                <a:effectLst>
                  <a:outerShdw blurRad="38100" dist="38100" dir="2700000" algn="tl">
                    <a:srgbClr val="000000">
                      <a:alpha val="43137"/>
                    </a:srgbClr>
                  </a:outerShdw>
                </a:effectLst>
              </a:defRPr>
            </a:lvl2pPr>
            <a:lvl3pPr>
              <a:defRPr sz="2800" b="1">
                <a:solidFill>
                  <a:schemeClr val="tx1"/>
                </a:solidFill>
                <a:effectLst>
                  <a:outerShdw blurRad="38100" dist="38100" dir="2700000" algn="tl">
                    <a:srgbClr val="000000">
                      <a:alpha val="43137"/>
                    </a:srgbClr>
                  </a:outerShdw>
                </a:effectLst>
              </a:defRPr>
            </a:lvl3pPr>
            <a:lvl4pPr>
              <a:defRPr sz="2000" b="1">
                <a:solidFill>
                  <a:schemeClr val="tx1"/>
                </a:solidFill>
                <a:effectLst>
                  <a:outerShdw blurRad="38100" dist="38100" dir="2700000" algn="tl">
                    <a:srgbClr val="000000">
                      <a:alpha val="43137"/>
                    </a:srgbClr>
                  </a:outerShdw>
                </a:effectLst>
              </a:defRPr>
            </a:lvl4pPr>
            <a:lvl5pPr>
              <a:defRPr sz="2000" b="1">
                <a:solidFill>
                  <a:schemeClr val="tx1"/>
                </a:solidFill>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1"/>
          </p:nvPr>
        </p:nvSpPr>
        <p:spPr>
          <a:xfrm>
            <a:off x="0" y="6267069"/>
            <a:ext cx="12192000" cy="590931"/>
          </a:xfrm>
        </p:spPr>
        <p:txBody>
          <a:bodyPr anchor="b">
            <a:spAutoFit/>
          </a:bodyPr>
          <a:lstStyle>
            <a:lvl1pPr>
              <a:defRPr sz="3600" b="1">
                <a:solidFill>
                  <a:schemeClr val="accent3">
                    <a:lumMod val="20000"/>
                    <a:lumOff val="80000"/>
                  </a:schemeClr>
                </a:solidFill>
                <a:effectLst>
                  <a:outerShdw blurRad="38100" dist="38100" dir="2700000" algn="tl">
                    <a:srgbClr val="000000">
                      <a:alpha val="43137"/>
                    </a:srgbClr>
                  </a:outerShdw>
                </a:effectLst>
              </a:defRPr>
            </a:lvl1pPr>
          </a:lstStyle>
          <a:p>
            <a:pPr lvl="0"/>
            <a:r>
              <a:rPr lang="en-US" dirty="0" smtClean="0"/>
              <a:t>Click to edit Master text styles</a:t>
            </a:r>
          </a:p>
        </p:txBody>
      </p:sp>
    </p:spTree>
    <p:extLst>
      <p:ext uri="{BB962C8B-B14F-4D97-AF65-F5344CB8AC3E}">
        <p14:creationId xmlns:p14="http://schemas.microsoft.com/office/powerpoint/2010/main" val="390406081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4148"/>
            <a:ext cx="12192000" cy="1325563"/>
          </a:xfrm>
          <a:prstGeom prst="rect">
            <a:avLst/>
          </a:prstGeom>
        </p:spPr>
        <p:txBody>
          <a:bodyPr vert="horz" lIns="91440" tIns="45720" rIns="91440" bIns="45720" rtlCol="0" anchor="ctr">
            <a:noAutofit/>
          </a:bodyPr>
          <a:lstStyle/>
          <a:p>
            <a:pPr lvl="0">
              <a:tabLst>
                <a:tab pos="800100" algn="l"/>
                <a:tab pos="6400800" algn="ctr"/>
                <a:tab pos="11718925" algn="r"/>
              </a:tabLst>
            </a:pPr>
            <a:r>
              <a:rPr lang="en-US" smtClean="0"/>
              <a:t>Click to edit Master title style</a:t>
            </a:r>
            <a:endParaRPr lang="en-US" dirty="0"/>
          </a:p>
        </p:txBody>
      </p:sp>
      <p:sp>
        <p:nvSpPr>
          <p:cNvPr id="3" name="Text Placeholder 2"/>
          <p:cNvSpPr>
            <a:spLocks noGrp="1"/>
          </p:cNvSpPr>
          <p:nvPr>
            <p:ph type="body" idx="1"/>
          </p:nvPr>
        </p:nvSpPr>
        <p:spPr>
          <a:xfrm>
            <a:off x="0" y="1344620"/>
            <a:ext cx="12192000" cy="4889129"/>
          </a:xfrm>
          <a:prstGeom prst="rect">
            <a:avLst/>
          </a:prstGeom>
        </p:spPr>
        <p:txBody>
          <a:bodyPr vert="horz" lIns="91440" tIns="45720" rIns="91440" bIns="45720" rtlCol="0">
            <a:normAutofit/>
          </a:bodyPr>
          <a:lstStyle/>
          <a:p>
            <a:pPr marL="739775" lvl="0" indent="-692150" defTabSz="685800">
              <a:lnSpc>
                <a:spcPct val="85000"/>
              </a:lnSpc>
              <a:spcBef>
                <a:spcPts val="0"/>
              </a:spcBef>
              <a:spcAft>
                <a:spcPts val="1200"/>
              </a:spcAft>
              <a:tabLst>
                <a:tab pos="1770063" algn="l"/>
              </a:tabLst>
            </a:pPr>
            <a:r>
              <a:rPr lang="en-US" smtClean="0"/>
              <a:t>Click to edit Master text styles</a:t>
            </a:r>
          </a:p>
          <a:p>
            <a:pPr marL="739775" lvl="1" indent="-692150" defTabSz="685800">
              <a:lnSpc>
                <a:spcPct val="85000"/>
              </a:lnSpc>
              <a:spcBef>
                <a:spcPts val="0"/>
              </a:spcBef>
              <a:spcAft>
                <a:spcPts val="1200"/>
              </a:spcAft>
              <a:tabLst>
                <a:tab pos="1770063" algn="l"/>
              </a:tabLst>
            </a:pPr>
            <a:r>
              <a:rPr lang="en-US" smtClean="0"/>
              <a:t>Second level</a:t>
            </a:r>
          </a:p>
          <a:p>
            <a:pPr marL="739775" lvl="2" indent="-692150" defTabSz="685800">
              <a:lnSpc>
                <a:spcPct val="85000"/>
              </a:lnSpc>
              <a:spcBef>
                <a:spcPts val="0"/>
              </a:spcBef>
              <a:spcAft>
                <a:spcPts val="1200"/>
              </a:spcAft>
              <a:tabLst>
                <a:tab pos="1770063" algn="l"/>
              </a:tabLst>
            </a:pPr>
            <a:r>
              <a:rPr lang="en-US" smtClean="0"/>
              <a:t>Third level</a:t>
            </a:r>
          </a:p>
          <a:p>
            <a:pPr marL="739775" lvl="3" indent="-692150" defTabSz="685800">
              <a:lnSpc>
                <a:spcPct val="85000"/>
              </a:lnSpc>
              <a:spcBef>
                <a:spcPts val="0"/>
              </a:spcBef>
              <a:spcAft>
                <a:spcPts val="1200"/>
              </a:spcAft>
              <a:tabLst>
                <a:tab pos="1770063" algn="l"/>
              </a:tabLst>
            </a:pPr>
            <a:r>
              <a:rPr lang="en-US" smtClean="0"/>
              <a:t>Fourth level</a:t>
            </a:r>
          </a:p>
          <a:p>
            <a:pPr marL="739775" lvl="4" indent="-692150" defTabSz="685800">
              <a:lnSpc>
                <a:spcPct val="85000"/>
              </a:lnSpc>
              <a:spcBef>
                <a:spcPts val="0"/>
              </a:spcBef>
              <a:spcAft>
                <a:spcPts val="1200"/>
              </a:spcAft>
              <a:tabLst>
                <a:tab pos="1770063" algn="l"/>
              </a:tabLst>
            </a:pPr>
            <a:r>
              <a:rPr lang="en-US" smtClean="0"/>
              <a:t>Fifth level</a:t>
            </a:r>
            <a:endParaRPr lang="en-US" dirty="0"/>
          </a:p>
        </p:txBody>
      </p:sp>
    </p:spTree>
    <p:extLst>
      <p:ext uri="{BB962C8B-B14F-4D97-AF65-F5344CB8AC3E}">
        <p14:creationId xmlns:p14="http://schemas.microsoft.com/office/powerpoint/2010/main" val="1697815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iming>
    <p:tnLst>
      <p:par>
        <p:cTn id="1" dur="indefinite" restart="never" nodeType="tmRoot"/>
      </p:par>
    </p:tnLst>
  </p:timing>
  <p:txStyles>
    <p:titleStyle>
      <a:lvl1pPr algn="l" defTabSz="514350" rtl="0" eaLnBrk="1" latinLnBrk="0" hangingPunct="1">
        <a:lnSpc>
          <a:spcPct val="90000"/>
        </a:lnSpc>
        <a:spcBef>
          <a:spcPct val="0"/>
        </a:spcBef>
        <a:buNone/>
        <a:defRPr lang="en-US" sz="6600" b="1" kern="1200" dirty="0">
          <a:solidFill>
            <a:schemeClr val="accent6">
              <a:lumMod val="50000"/>
            </a:schemeClr>
          </a:solidFill>
          <a:effectLst>
            <a:outerShdw blurRad="38100" dist="38100" dir="2700000" algn="tl">
              <a:srgbClr val="000000">
                <a:alpha val="43137"/>
              </a:srgbClr>
            </a:outerShdw>
          </a:effectLst>
          <a:latin typeface="+mn-lt"/>
          <a:ea typeface="+mj-ea"/>
          <a:cs typeface="+mj-cs"/>
        </a:defRPr>
      </a:lvl1pPr>
    </p:titleStyle>
    <p:bodyStyle>
      <a:lvl1pPr marL="0" indent="0" algn="l" defTabSz="514350" rtl="0" eaLnBrk="1" latinLnBrk="0" hangingPunct="1">
        <a:lnSpc>
          <a:spcPct val="90000"/>
        </a:lnSpc>
        <a:spcBef>
          <a:spcPts val="563"/>
        </a:spcBef>
        <a:buFont typeface="Arial" panose="020B0604020202020204" pitchFamily="34" charset="0"/>
        <a:buNone/>
        <a:defRPr lang="en-US" sz="4000" b="1" kern="1200" smtClean="0">
          <a:solidFill>
            <a:schemeClr val="accent1">
              <a:lumMod val="50000"/>
            </a:schemeClr>
          </a:solidFill>
          <a:effectLst>
            <a:outerShdw blurRad="50800" dist="38100" dir="2700000" algn="tl" rotWithShape="0">
              <a:prstClr val="black">
                <a:alpha val="75000"/>
              </a:prstClr>
            </a:outerShdw>
          </a:effectLst>
          <a:latin typeface="+mn-lt"/>
          <a:ea typeface="+mn-ea"/>
          <a:cs typeface="+mn-cs"/>
        </a:defRPr>
      </a:lvl1pPr>
      <a:lvl2pPr marL="257175" indent="0" algn="l" defTabSz="514350" rtl="0" eaLnBrk="1" latinLnBrk="0" hangingPunct="1">
        <a:lnSpc>
          <a:spcPct val="90000"/>
        </a:lnSpc>
        <a:spcBef>
          <a:spcPts val="281"/>
        </a:spcBef>
        <a:buFont typeface="Arial" panose="020B0604020202020204" pitchFamily="34" charset="0"/>
        <a:buNone/>
        <a:defRPr lang="en-US" sz="3600" b="1" i="1" kern="1200" smtClean="0">
          <a:solidFill>
            <a:schemeClr val="tx1"/>
          </a:solidFill>
          <a:effectLst>
            <a:outerShdw blurRad="50800" dist="38100" dir="2700000" algn="tl" rotWithShape="0">
              <a:prstClr val="black">
                <a:alpha val="76000"/>
              </a:prstClr>
            </a:outerShdw>
          </a:effectLst>
          <a:latin typeface="+mn-lt"/>
          <a:ea typeface="+mn-ea"/>
          <a:cs typeface="+mn-cs"/>
        </a:defRPr>
      </a:lvl2pPr>
      <a:lvl3pPr marL="514350" indent="0" algn="l" defTabSz="514350" rtl="0" eaLnBrk="1" latinLnBrk="0" hangingPunct="1">
        <a:lnSpc>
          <a:spcPct val="90000"/>
        </a:lnSpc>
        <a:spcBef>
          <a:spcPts val="281"/>
        </a:spcBef>
        <a:buFont typeface="Arial" panose="020B0604020202020204" pitchFamily="34" charset="0"/>
        <a:buNone/>
        <a:defRPr lang="en-US" sz="3600" b="1" i="1" kern="1200" smtClean="0">
          <a:solidFill>
            <a:schemeClr val="accent1"/>
          </a:solidFill>
          <a:effectLst>
            <a:outerShdw blurRad="50800" dist="38100" dir="2700000" algn="tl" rotWithShape="0">
              <a:prstClr val="black">
                <a:alpha val="75000"/>
              </a:prstClr>
            </a:outerShdw>
          </a:effectLst>
          <a:latin typeface="+mn-lt"/>
          <a:ea typeface="+mn-ea"/>
          <a:cs typeface="+mn-cs"/>
        </a:defRPr>
      </a:lvl3pPr>
      <a:lvl4pPr marL="771525" indent="0" algn="l" defTabSz="514350" rtl="0" eaLnBrk="1" latinLnBrk="0" hangingPunct="1">
        <a:lnSpc>
          <a:spcPct val="90000"/>
        </a:lnSpc>
        <a:spcBef>
          <a:spcPts val="281"/>
        </a:spcBef>
        <a:buFont typeface="Arial" panose="020B0604020202020204" pitchFamily="34" charset="0"/>
        <a:buNone/>
        <a:defRPr lang="en-US" sz="3200" b="1" kern="1200" smtClean="0">
          <a:solidFill>
            <a:schemeClr val="accent1"/>
          </a:solidFill>
          <a:effectLst>
            <a:outerShdw blurRad="50800" dist="38100" dir="2700000" algn="tl" rotWithShape="0">
              <a:prstClr val="black">
                <a:alpha val="75000"/>
              </a:prstClr>
            </a:outerShdw>
          </a:effectLst>
          <a:latin typeface="+mn-lt"/>
          <a:ea typeface="+mn-ea"/>
          <a:cs typeface="+mn-cs"/>
        </a:defRPr>
      </a:lvl4pPr>
      <a:lvl5pPr marL="1028700" indent="0" algn="l" defTabSz="514350" rtl="0" eaLnBrk="1" latinLnBrk="0" hangingPunct="1">
        <a:lnSpc>
          <a:spcPct val="90000"/>
        </a:lnSpc>
        <a:spcBef>
          <a:spcPts val="281"/>
        </a:spcBef>
        <a:buFont typeface="Arial" panose="020B0604020202020204" pitchFamily="34" charset="0"/>
        <a:buNone/>
        <a:defRPr lang="en-US" sz="3200" b="1" kern="1200" dirty="0">
          <a:solidFill>
            <a:schemeClr val="accent1"/>
          </a:solidFill>
          <a:effectLst>
            <a:outerShdw blurRad="50800" dist="38100" dir="2700000" algn="tl" rotWithShape="0">
              <a:prstClr val="black">
                <a:alpha val="75000"/>
              </a:prstClr>
            </a:outerShdw>
          </a:effectLst>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scene3d>
              <a:camera prst="orthographicFront"/>
              <a:lightRig rig="threePt" dir="t"/>
            </a:scene3d>
            <a:sp3d extrusionH="57150">
              <a:bevelT w="38100" h="38100"/>
            </a:sp3d>
          </a:bodyPr>
          <a:lstStyle/>
          <a:p>
            <a:r>
              <a:rPr lang="en-US" dirty="0">
                <a:solidFill>
                  <a:schemeClr val="accent1"/>
                </a:solidFill>
                <a:effectLst/>
              </a:rPr>
              <a:t>Enabler But Not Dysfunctional</a:t>
            </a:r>
            <a:endParaRPr lang="en-US" dirty="0">
              <a:solidFill>
                <a:schemeClr val="accent1"/>
              </a:solidFill>
            </a:endParaRPr>
          </a:p>
        </p:txBody>
      </p:sp>
      <p:sp>
        <p:nvSpPr>
          <p:cNvPr id="3" name="Subtitle 2"/>
          <p:cNvSpPr>
            <a:spLocks noGrp="1"/>
          </p:cNvSpPr>
          <p:nvPr>
            <p:ph type="subTitle" idx="1"/>
          </p:nvPr>
        </p:nvSpPr>
        <p:spPr/>
        <p:txBody>
          <a:bodyPr/>
          <a:lstStyle/>
          <a:p>
            <a:r>
              <a:rPr lang="en-US" dirty="0" smtClean="0"/>
              <a:t>08-23-2026</a:t>
            </a:r>
          </a:p>
        </p:txBody>
      </p:sp>
    </p:spTree>
    <p:extLst>
      <p:ext uri="{BB962C8B-B14F-4D97-AF65-F5344CB8AC3E}">
        <p14:creationId xmlns:p14="http://schemas.microsoft.com/office/powerpoint/2010/main" val="108216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65000"/>
            </a:schemeClr>
          </a:solidFill>
        </p:spPr>
        <p:txBody>
          <a:bodyPr vert="horz" lIns="91440" tIns="45720" rIns="91440" bIns="45720" rtlCol="0" anchor="ctr">
            <a:noAutofit/>
          </a:bodyPr>
          <a:lstStyle/>
          <a:p>
            <a:pPr marL="631825" indent="-631825">
              <a:tabLst>
                <a:tab pos="631825" algn="l"/>
                <a:tab pos="6400800" algn="ctr"/>
                <a:tab pos="11718925" algn="r"/>
              </a:tabLst>
            </a:pPr>
            <a:r>
              <a:rPr lang="en-US" dirty="0"/>
              <a:t>Intro:</a:t>
            </a:r>
          </a:p>
        </p:txBody>
      </p:sp>
      <p:sp>
        <p:nvSpPr>
          <p:cNvPr id="3" name="Content Placeholder 2"/>
          <p:cNvSpPr>
            <a:spLocks noGrp="1"/>
          </p:cNvSpPr>
          <p:nvPr>
            <p:ph idx="1"/>
          </p:nvPr>
        </p:nvSpPr>
        <p:spPr/>
        <p:txBody>
          <a:bodyPr/>
          <a:lstStyle/>
          <a:p>
            <a:r>
              <a:rPr lang="en-US" dirty="0" smtClean="0"/>
              <a:t>I Corinthians 2:13-14 </a:t>
            </a:r>
            <a:r>
              <a:rPr lang="en-US" baseline="30000" dirty="0" smtClean="0"/>
              <a:t>ICB </a:t>
            </a:r>
          </a:p>
          <a:p>
            <a:pPr lvl="1"/>
            <a:r>
              <a:rPr lang="en-US" baseline="30000" dirty="0" smtClean="0"/>
              <a:t>13</a:t>
            </a:r>
            <a:r>
              <a:rPr lang="en-US" dirty="0" smtClean="0"/>
              <a:t>When we speak, we do not use words taught to us by the wisdom that men have. We use words taught to us by the Spirit. We use spiritual words to explain spiritual things. </a:t>
            </a:r>
            <a:r>
              <a:rPr lang="en-US" baseline="30000" dirty="0" smtClean="0"/>
              <a:t>14</a:t>
            </a:r>
            <a:r>
              <a:rPr lang="en-US" dirty="0" smtClean="0"/>
              <a:t>A person who is not spiritual does not accept the gifts that come from the Spirit of God. That person thinks they are foolish. He cannot understand the Spirit’s gifts, because they can only be judged spiritually. </a:t>
            </a:r>
          </a:p>
          <a:p>
            <a:endParaRPr lang="en-US" dirty="0" smtClean="0"/>
          </a:p>
          <a:p>
            <a:r>
              <a:rPr lang="en-US" dirty="0" smtClean="0"/>
              <a:t>See I Corinthians 12:8-11</a:t>
            </a:r>
            <a:r>
              <a:rPr lang="en-US" baseline="30000" dirty="0" smtClean="0"/>
              <a:t>ICB</a:t>
            </a:r>
            <a:r>
              <a:rPr lang="en-US" dirty="0" smtClean="0"/>
              <a:t> and Romans 12 </a:t>
            </a:r>
            <a:r>
              <a:rPr lang="en-US" sz="3200" dirty="0" smtClean="0"/>
              <a:t>(gifts of Spirit listed)</a:t>
            </a:r>
            <a:endParaRPr lang="en-US" dirty="0"/>
          </a:p>
        </p:txBody>
      </p:sp>
    </p:spTree>
    <p:extLst>
      <p:ext uri="{BB962C8B-B14F-4D97-AF65-F5344CB8AC3E}">
        <p14:creationId xmlns:p14="http://schemas.microsoft.com/office/powerpoint/2010/main" val="53696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65000"/>
            </a:schemeClr>
          </a:solidFill>
        </p:spPr>
        <p:txBody>
          <a:bodyPr vert="horz" lIns="91440" tIns="45720" rIns="91440" bIns="45720" rtlCol="0" anchor="ctr">
            <a:noAutofit/>
          </a:bodyPr>
          <a:lstStyle/>
          <a:p>
            <a:pPr marL="631825" indent="-631825">
              <a:tabLst>
                <a:tab pos="631825" algn="l"/>
                <a:tab pos="6400800" algn="ctr"/>
                <a:tab pos="11718925" algn="r"/>
              </a:tabLst>
            </a:pPr>
            <a:r>
              <a:rPr lang="en-US" dirty="0"/>
              <a:t>I.	GIFTS OF THE SPIRIT ARE GIVEN TO BRING THE GOOD NEWS OF JESUS TO UNBELIEVERS</a:t>
            </a:r>
          </a:p>
        </p:txBody>
      </p:sp>
      <p:sp>
        <p:nvSpPr>
          <p:cNvPr id="3" name="Content Placeholder 2"/>
          <p:cNvSpPr>
            <a:spLocks noGrp="1"/>
          </p:cNvSpPr>
          <p:nvPr>
            <p:ph idx="1"/>
          </p:nvPr>
        </p:nvSpPr>
        <p:spPr/>
        <p:txBody>
          <a:bodyPr/>
          <a:lstStyle/>
          <a:p>
            <a:r>
              <a:rPr lang="en-US" dirty="0" smtClean="0"/>
              <a:t>Acts 2:38-41 </a:t>
            </a:r>
            <a:r>
              <a:rPr lang="en-US" baseline="30000" dirty="0" smtClean="0"/>
              <a:t>ICB </a:t>
            </a:r>
          </a:p>
          <a:p>
            <a:pPr lvl="1"/>
            <a:r>
              <a:rPr lang="en-US" baseline="30000" dirty="0" smtClean="0"/>
              <a:t>38</a:t>
            </a:r>
            <a:r>
              <a:rPr lang="en-US" dirty="0" smtClean="0"/>
              <a:t>Peter said to them, “Change your hearts and lives and be baptized, each one of you, in the name of Jesus Christ for the forgiveness of your sins. And you will receive the gift of the Holy Spirit. </a:t>
            </a:r>
            <a:r>
              <a:rPr lang="en-US" baseline="30000" dirty="0" smtClean="0"/>
              <a:t>39</a:t>
            </a:r>
            <a:r>
              <a:rPr lang="en-US" dirty="0" smtClean="0"/>
              <a:t>This promise is for you. It is also for your children and for all who are far away. It is for everyone the Lord our God calls to himself.”  </a:t>
            </a:r>
            <a:r>
              <a:rPr lang="en-US" baseline="30000" dirty="0" smtClean="0"/>
              <a:t>40</a:t>
            </a:r>
            <a:r>
              <a:rPr lang="en-US" dirty="0" smtClean="0"/>
              <a:t>Peter warned them with many other words. He begged them, “Save yourselves from the evil of today’s people!” </a:t>
            </a:r>
            <a:r>
              <a:rPr lang="en-US" baseline="30000" dirty="0" smtClean="0"/>
              <a:t>41</a:t>
            </a:r>
            <a:r>
              <a:rPr lang="en-US" dirty="0" smtClean="0"/>
              <a:t>Then those people who accepted what Peter said were baptized. About 3,000 people were added to the number of believers that day.</a:t>
            </a:r>
          </a:p>
          <a:p>
            <a:endParaRPr lang="en-US" dirty="0" smtClean="0"/>
          </a:p>
          <a:p>
            <a:r>
              <a:rPr lang="en-US" dirty="0" smtClean="0"/>
              <a:t>(As well as the whole book of Acts)</a:t>
            </a:r>
            <a:endParaRPr lang="en-US" dirty="0"/>
          </a:p>
        </p:txBody>
      </p:sp>
    </p:spTree>
    <p:extLst>
      <p:ext uri="{BB962C8B-B14F-4D97-AF65-F5344CB8AC3E}">
        <p14:creationId xmlns:p14="http://schemas.microsoft.com/office/powerpoint/2010/main" val="109476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65000"/>
            </a:schemeClr>
          </a:solidFill>
        </p:spPr>
        <p:txBody>
          <a:bodyPr vert="horz" lIns="91440" tIns="45720" rIns="91440" bIns="45720" rtlCol="0" anchor="ctr">
            <a:noAutofit/>
          </a:bodyPr>
          <a:lstStyle/>
          <a:p>
            <a:pPr marL="631825" indent="-631825">
              <a:tabLst>
                <a:tab pos="631825" algn="l"/>
                <a:tab pos="6400800" algn="ctr"/>
                <a:tab pos="11718925" algn="r"/>
              </a:tabLst>
            </a:pPr>
            <a:r>
              <a:rPr lang="en-US" dirty="0"/>
              <a:t>II.	GIFTS OF THE SPIRIT ARE ALSO GIVEN TO ENCOURAGE, STRENGTHEN AND COMFORT BELIEVERS</a:t>
            </a:r>
          </a:p>
        </p:txBody>
      </p:sp>
      <p:sp>
        <p:nvSpPr>
          <p:cNvPr id="3" name="Content Placeholder 2"/>
          <p:cNvSpPr>
            <a:spLocks noGrp="1"/>
          </p:cNvSpPr>
          <p:nvPr>
            <p:ph idx="1"/>
          </p:nvPr>
        </p:nvSpPr>
        <p:spPr/>
        <p:txBody>
          <a:bodyPr/>
          <a:lstStyle/>
          <a:p>
            <a:r>
              <a:rPr lang="en-US" dirty="0" smtClean="0"/>
              <a:t>I Corinthians 12:4-7 </a:t>
            </a:r>
            <a:r>
              <a:rPr lang="en-US" baseline="30000" dirty="0" smtClean="0"/>
              <a:t>ICB </a:t>
            </a:r>
          </a:p>
          <a:p>
            <a:pPr lvl="1"/>
            <a:r>
              <a:rPr lang="en-US" baseline="30000" dirty="0" smtClean="0"/>
              <a:t>4</a:t>
            </a:r>
            <a:r>
              <a:rPr lang="en-US" dirty="0" smtClean="0"/>
              <a:t>There are different kinds of gifts; but they are all from the same Spirit. </a:t>
            </a:r>
            <a:r>
              <a:rPr lang="en-US" baseline="30000" dirty="0" smtClean="0"/>
              <a:t>5</a:t>
            </a:r>
            <a:r>
              <a:rPr lang="en-US" dirty="0" smtClean="0"/>
              <a:t>There are different ways to serve; but all these ways are from the same Lord. </a:t>
            </a:r>
            <a:r>
              <a:rPr lang="en-US" baseline="30000" dirty="0" smtClean="0"/>
              <a:t>6</a:t>
            </a:r>
            <a:r>
              <a:rPr lang="en-US" dirty="0" smtClean="0"/>
              <a:t>And there are different ways that God works in people; but all these ways are from the same God. God works in us all in everything we do. </a:t>
            </a:r>
            <a:r>
              <a:rPr lang="en-US" baseline="30000" dirty="0" smtClean="0"/>
              <a:t>7</a:t>
            </a:r>
            <a:r>
              <a:rPr lang="en-US" dirty="0" smtClean="0"/>
              <a:t>Something from the Spirit can be seen in each person, to help everyone.</a:t>
            </a:r>
          </a:p>
          <a:p>
            <a:endParaRPr lang="en-US" dirty="0" smtClean="0"/>
          </a:p>
          <a:p>
            <a:r>
              <a:rPr lang="en-US" dirty="0" smtClean="0"/>
              <a:t>(Also I Corinthians 12-14 and Romans 12)</a:t>
            </a:r>
            <a:endParaRPr lang="en-US" dirty="0"/>
          </a:p>
        </p:txBody>
      </p:sp>
    </p:spTree>
    <p:extLst>
      <p:ext uri="{BB962C8B-B14F-4D97-AF65-F5344CB8AC3E}">
        <p14:creationId xmlns:p14="http://schemas.microsoft.com/office/powerpoint/2010/main" val="2575910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65000"/>
            </a:schemeClr>
          </a:solidFill>
        </p:spPr>
        <p:txBody>
          <a:bodyPr vert="horz" lIns="91440" tIns="45720" rIns="91440" bIns="45720" rtlCol="0" anchor="ctr">
            <a:noAutofit/>
          </a:bodyPr>
          <a:lstStyle/>
          <a:p>
            <a:pPr marL="631825" indent="-631825">
              <a:tabLst>
                <a:tab pos="631825" algn="l"/>
                <a:tab pos="6400800" algn="ctr"/>
                <a:tab pos="11718925" algn="r"/>
              </a:tabLst>
            </a:pPr>
            <a:r>
              <a:rPr lang="en-US" dirty="0"/>
              <a:t>III.	GIFTS OF THE SPIRIT ARE </a:t>
            </a:r>
            <a:r>
              <a:rPr lang="en-US" u="sng" dirty="0"/>
              <a:t>NOT</a:t>
            </a:r>
            <a:r>
              <a:rPr lang="en-US" dirty="0"/>
              <a:t> GIVEN TO BRING STATUS, POWER OR VALIDATION TO AN INDIVIDUAL USING THE GIFT</a:t>
            </a:r>
          </a:p>
        </p:txBody>
      </p:sp>
      <p:sp>
        <p:nvSpPr>
          <p:cNvPr id="3" name="Content Placeholder 2"/>
          <p:cNvSpPr>
            <a:spLocks noGrp="1"/>
          </p:cNvSpPr>
          <p:nvPr>
            <p:ph idx="1"/>
          </p:nvPr>
        </p:nvSpPr>
        <p:spPr/>
        <p:txBody>
          <a:bodyPr>
            <a:normAutofit lnSpcReduction="10000"/>
          </a:bodyPr>
          <a:lstStyle/>
          <a:p>
            <a:r>
              <a:rPr lang="en-US" dirty="0" smtClean="0"/>
              <a:t>Acts 8:18-24 </a:t>
            </a:r>
            <a:r>
              <a:rPr lang="en-US" baseline="30000" dirty="0" smtClean="0"/>
              <a:t>ICB  </a:t>
            </a:r>
          </a:p>
          <a:p>
            <a:pPr lvl="1"/>
            <a:r>
              <a:rPr lang="en-US" baseline="30000" dirty="0" smtClean="0"/>
              <a:t>18</a:t>
            </a:r>
            <a:r>
              <a:rPr lang="en-US" dirty="0" smtClean="0"/>
              <a:t>Simon saw that the Spirit was given to people when the apostles laid their hands on them. So he offered the apostles money. </a:t>
            </a:r>
            <a:r>
              <a:rPr lang="en-US" baseline="30000" dirty="0" smtClean="0"/>
              <a:t>19</a:t>
            </a:r>
            <a:r>
              <a:rPr lang="en-US" dirty="0" smtClean="0"/>
              <a:t>He said, “Give me also this power so that when I lay my hands on a person, he will receive the Holy Spirit.”  </a:t>
            </a:r>
            <a:r>
              <a:rPr lang="en-US" baseline="30000" dirty="0" smtClean="0"/>
              <a:t>20</a:t>
            </a:r>
            <a:r>
              <a:rPr lang="en-US" dirty="0" smtClean="0"/>
              <a:t>Peter said to him, “You and your money should both be destroyed! You thought you could buy God’s gift with money. </a:t>
            </a:r>
            <a:r>
              <a:rPr lang="en-US" baseline="30000" dirty="0" smtClean="0"/>
              <a:t>21</a:t>
            </a:r>
            <a:r>
              <a:rPr lang="en-US" dirty="0" smtClean="0"/>
              <a:t>You cannot share with us in this work. Your heart is not right before God. </a:t>
            </a:r>
            <a:r>
              <a:rPr lang="en-US" baseline="30000" dirty="0" smtClean="0"/>
              <a:t>22</a:t>
            </a:r>
            <a:r>
              <a:rPr lang="en-US" dirty="0" smtClean="0"/>
              <a:t>Change your heart! Turn away from this evil thing you have done. Pray to the Lord. Maybe he will forgive you for thinking this. </a:t>
            </a:r>
            <a:r>
              <a:rPr lang="en-US" baseline="30000" dirty="0" smtClean="0"/>
              <a:t>23</a:t>
            </a:r>
            <a:r>
              <a:rPr lang="en-US" dirty="0" smtClean="0"/>
              <a:t>I see that you are full of bitter jealousy and ruled by sin.” </a:t>
            </a:r>
            <a:r>
              <a:rPr lang="en-US" baseline="30000" dirty="0" smtClean="0"/>
              <a:t>24</a:t>
            </a:r>
            <a:r>
              <a:rPr lang="en-US" dirty="0" smtClean="0"/>
              <a:t>Simon answered, “Both of you pray for me to the Lord. Pray that the things you have said will not happen to me!”</a:t>
            </a:r>
          </a:p>
          <a:p>
            <a:endParaRPr lang="en-US" dirty="0"/>
          </a:p>
        </p:txBody>
      </p:sp>
    </p:spTree>
    <p:extLst>
      <p:ext uri="{BB962C8B-B14F-4D97-AF65-F5344CB8AC3E}">
        <p14:creationId xmlns:p14="http://schemas.microsoft.com/office/powerpoint/2010/main" val="1347114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xfrm>
            <a:off x="0" y="451"/>
            <a:ext cx="12192000" cy="1017643"/>
          </a:xfrm>
        </p:spPr>
        <p:txBody>
          <a:bodyPr/>
          <a:lstStyle/>
          <a:p>
            <a:pPr algn="ctr"/>
            <a:r>
              <a:rPr lang="en-US" sz="6600" dirty="0">
                <a:effectLst>
                  <a:outerShdw blurRad="38100" dist="38100" dir="2700000" algn="tl">
                    <a:srgbClr val="000000">
                      <a:alpha val="43137"/>
                    </a:srgbClr>
                  </a:outerShdw>
                </a:effectLst>
              </a:rPr>
              <a:t>Enabler But Not </a:t>
            </a:r>
            <a:r>
              <a:rPr lang="en-US" sz="6600" dirty="0" smtClean="0">
                <a:effectLst>
                  <a:outerShdw blurRad="38100" dist="38100" dir="2700000" algn="tl">
                    <a:srgbClr val="000000">
                      <a:alpha val="43137"/>
                    </a:srgbClr>
                  </a:outerShdw>
                </a:effectLst>
              </a:rPr>
              <a:t>Dysfunctional</a:t>
            </a:r>
            <a:endParaRPr lang="en-US" sz="66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33633" y="1093510"/>
            <a:ext cx="11696164" cy="5764490"/>
          </a:xfrm>
        </p:spPr>
        <p:txBody>
          <a:bodyPr/>
          <a:lstStyle/>
          <a:p>
            <a:pPr marL="801688" indent="-801688">
              <a:spcAft>
                <a:spcPts val="2400"/>
              </a:spcAft>
              <a:tabLst>
                <a:tab pos="801688" algn="l"/>
                <a:tab pos="1770063" algn="l"/>
              </a:tabLst>
            </a:pPr>
            <a:r>
              <a:rPr lang="en-US" sz="4400" dirty="0"/>
              <a:t>I.	GIFTS OF THE SPIRIT ARE GIVEN TO BRING THE GOOD NEWS OF JESUS TO UNBELIEVERS</a:t>
            </a:r>
          </a:p>
          <a:p>
            <a:pPr marL="801688" indent="-801688">
              <a:spcAft>
                <a:spcPts val="2400"/>
              </a:spcAft>
              <a:tabLst>
                <a:tab pos="801688" algn="l"/>
                <a:tab pos="1770063" algn="l"/>
              </a:tabLst>
            </a:pPr>
            <a:r>
              <a:rPr lang="en-US" sz="4400" dirty="0"/>
              <a:t>II.	GIFTS OF THE SPIRIT ARE ALSO GIVEN TO ENCOURAGE, STRENGTHEN AND COMFORT BELIEVERS</a:t>
            </a:r>
          </a:p>
          <a:p>
            <a:pPr marL="801688" indent="-801688">
              <a:spcAft>
                <a:spcPts val="2400"/>
              </a:spcAft>
              <a:tabLst>
                <a:tab pos="801688" algn="l"/>
                <a:tab pos="1770063" algn="l"/>
              </a:tabLst>
            </a:pPr>
            <a:r>
              <a:rPr lang="en-US" sz="4400" dirty="0"/>
              <a:t>III.	GIFTS OF THE SPIRIT ARE </a:t>
            </a:r>
            <a:r>
              <a:rPr lang="en-US" sz="4400" u="sng" dirty="0"/>
              <a:t>NOT</a:t>
            </a:r>
            <a:r>
              <a:rPr lang="en-US" sz="4400" dirty="0"/>
              <a:t> GIVEN TO BRING STATUS, POWER OR VALIDATION TO AN INDIVIDUAL USING THE GIFT</a:t>
            </a:r>
          </a:p>
          <a:p>
            <a:endParaRPr lang="en-US" dirty="0"/>
          </a:p>
        </p:txBody>
      </p:sp>
    </p:spTree>
    <p:extLst>
      <p:ext uri="{BB962C8B-B14F-4D97-AF65-F5344CB8AC3E}">
        <p14:creationId xmlns:p14="http://schemas.microsoft.com/office/powerpoint/2010/main" val="3315371574"/>
      </p:ext>
    </p:extLst>
  </p:cSld>
  <p:clrMapOvr>
    <a:masterClrMapping/>
  </p:clrMapOvr>
  <p:timing>
    <p:tnLst>
      <p:par>
        <p:cTn id="1" dur="indefinite" restart="never" nodeType="tmRoot"/>
      </p:par>
    </p:tnLst>
  </p:timing>
</p:sld>
</file>

<file path=ppt/theme/theme1.xml><?xml version="1.0" encoding="utf-8"?>
<a:theme xmlns:a="http://schemas.openxmlformats.org/drawingml/2006/main" name="11_2303_Hungry">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604_TheAfterEffect.potx" id="{7458975E-CCE3-43EC-A277-06A9BFE4FFD0}" vid="{E7F1D30C-66BB-4A9B-B3B6-5A6A6DCC6A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2608_OurAdvantage</Template>
  <TotalTime>1823</TotalTime>
  <Words>508</Words>
  <Application>Microsoft Office PowerPoint</Application>
  <PresentationFormat>Widescreen</PresentationFormat>
  <Paragraphs>24</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11_2303_Hungry</vt:lpstr>
      <vt:lpstr>Enabler But Not Dysfunctional</vt:lpstr>
      <vt:lpstr>Intro:</vt:lpstr>
      <vt:lpstr>I. GIFTS OF THE SPIRIT ARE GIVEN TO BRING THE GOOD NEWS OF JESUS TO UNBELIEVERS</vt:lpstr>
      <vt:lpstr>II. GIFTS OF THE SPIRIT ARE ALSO GIVEN TO ENCOURAGE, STRENGTHEN AND COMFORT BELIEVERS</vt:lpstr>
      <vt:lpstr>III. GIFTS OF THE SPIRIT ARE NOT GIVEN TO BRING STATUS, POWER OR VALIDATION TO AN INDIVIDUAL USING THE GIFT</vt:lpstr>
      <vt:lpstr>Enabler But Not Dysfunctional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Enabler But Not Dysfunctional</dc:title>
  <dc:creator>Ron Proper</dc:creator>
  <cp:lastModifiedBy>Ron Proper</cp:lastModifiedBy>
  <cp:revision>55</cp:revision>
  <dcterms:created xsi:type="dcterms:W3CDTF">2026-07-24T18:04:21Z</dcterms:created>
  <dcterms:modified xsi:type="dcterms:W3CDTF">2026-08-20T15:13:07Z</dcterms:modified>
</cp:coreProperties>
</file>