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57" r:id="rId2"/>
    <p:sldId id="258" r:id="rId3"/>
    <p:sldId id="259" r:id="rId4"/>
    <p:sldId id="274" r:id="rId5"/>
    <p:sldId id="269" r:id="rId6"/>
    <p:sldId id="268" r:id="rId7"/>
    <p:sldId id="263" r:id="rId8"/>
    <p:sldId id="272" r:id="rId9"/>
    <p:sldId id="264" r:id="rId10"/>
    <p:sldId id="273" r:id="rId11"/>
    <p:sldId id="265" r:id="rId12"/>
    <p:sldId id="266" r:id="rId13"/>
    <p:sldId id="277" r:id="rId14"/>
    <p:sldId id="267" r:id="rId15"/>
    <p:sldId id="278" r:id="rId16"/>
    <p:sldId id="279" r:id="rId17"/>
    <p:sldId id="280"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94673" autoAdjust="0"/>
  </p:normalViewPr>
  <p:slideViewPr>
    <p:cSldViewPr snapToGrid="0">
      <p:cViewPr varScale="1">
        <p:scale>
          <a:sx n="81" d="100"/>
          <a:sy n="81" d="100"/>
        </p:scale>
        <p:origin x="648" y="91"/>
      </p:cViewPr>
      <p:guideLst/>
    </p:cSldViewPr>
  </p:slideViewPr>
  <p:outlineViewPr>
    <p:cViewPr>
      <p:scale>
        <a:sx n="33" d="100"/>
        <a:sy n="33" d="100"/>
      </p:scale>
      <p:origin x="0" y="-1701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D8C0BC-A9B1-41BC-BC6E-F8D557811C63}" type="datetimeFigureOut">
              <a:rPr lang="en-US" smtClean="0"/>
              <a:t>7/28/2026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F67E8B-C144-4E83-8F03-7DA2F2DA7C63}" type="slidenum">
              <a:rPr lang="en-US" smtClean="0"/>
              <a:t>‹#›</a:t>
            </a:fld>
            <a:endParaRPr lang="en-US"/>
          </a:p>
        </p:txBody>
      </p:sp>
    </p:spTree>
    <p:extLst>
      <p:ext uri="{BB962C8B-B14F-4D97-AF65-F5344CB8AC3E}">
        <p14:creationId xmlns:p14="http://schemas.microsoft.com/office/powerpoint/2010/main" val="1784827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F67E8B-C144-4E83-8F03-7DA2F2DA7C63}" type="slidenum">
              <a:rPr lang="en-US" smtClean="0"/>
              <a:t>11</a:t>
            </a:fld>
            <a:endParaRPr lang="en-US"/>
          </a:p>
        </p:txBody>
      </p:sp>
    </p:spTree>
    <p:extLst>
      <p:ext uri="{BB962C8B-B14F-4D97-AF65-F5344CB8AC3E}">
        <p14:creationId xmlns:p14="http://schemas.microsoft.com/office/powerpoint/2010/main" val="19535281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5049520"/>
            <a:ext cx="12191999" cy="1808479"/>
          </a:xfrm>
          <a:noFill/>
        </p:spPr>
        <p:txBody>
          <a:bodyPr vert="horz" lIns="91440" tIns="45720" rIns="91440" bIns="45720" rtlCol="0" anchor="ctr">
            <a:noAutofit/>
          </a:bodyPr>
          <a:lstStyle>
            <a:lvl1pPr algn="ctr">
              <a:lnSpc>
                <a:spcPct val="80000"/>
              </a:lnSpc>
              <a:defRPr lang="en-US" sz="7200" b="1" dirty="0">
                <a:solidFill>
                  <a:schemeClr val="bg2"/>
                </a:solidFill>
                <a:effectLst>
                  <a:outerShdw blurRad="38100" dist="38100" dir="2700000" algn="tl">
                    <a:srgbClr val="000000">
                      <a:alpha val="43137"/>
                    </a:srgbClr>
                  </a:outerShdw>
                </a:effectLst>
              </a:defRPr>
            </a:lvl1pPr>
          </a:lstStyle>
          <a:p>
            <a:pPr lvl="0" algn="ctr"/>
            <a:r>
              <a:rPr lang="en-US" smtClean="0"/>
              <a:t>Click to edit Master title style</a:t>
            </a:r>
            <a:endParaRPr lang="en-US" dirty="0"/>
          </a:p>
        </p:txBody>
      </p:sp>
      <p:sp>
        <p:nvSpPr>
          <p:cNvPr id="3" name="Subtitle 2"/>
          <p:cNvSpPr>
            <a:spLocks noGrp="1"/>
          </p:cNvSpPr>
          <p:nvPr>
            <p:ph type="subTitle" idx="1"/>
          </p:nvPr>
        </p:nvSpPr>
        <p:spPr>
          <a:xfrm>
            <a:off x="9122979" y="6101542"/>
            <a:ext cx="3069021" cy="756458"/>
          </a:xfrm>
        </p:spPr>
        <p:txBody>
          <a:bodyPr anchor="b">
            <a:noAutofit/>
          </a:bodyPr>
          <a:lstStyle>
            <a:lvl1pPr marL="0" indent="0" algn="r">
              <a:buNone/>
              <a:defRPr sz="2800" b="1">
                <a:solidFill>
                  <a:schemeClr val="bg2">
                    <a:lumMod val="75000"/>
                  </a:schemeClr>
                </a:solidFill>
                <a:effectLst>
                  <a:outerShdw blurRad="38100" dist="38100" dir="2700000" algn="tl">
                    <a:srgbClr val="000000">
                      <a:alpha val="43137"/>
                    </a:srgbClr>
                  </a:outerShdw>
                </a:effectLst>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smtClean="0"/>
              <a:t>Click to edit Master subtitle style</a:t>
            </a:r>
            <a:endParaRPr lang="en-US" dirty="0"/>
          </a:p>
        </p:txBody>
      </p:sp>
    </p:spTree>
    <p:extLst>
      <p:ext uri="{BB962C8B-B14F-4D97-AF65-F5344CB8AC3E}">
        <p14:creationId xmlns:p14="http://schemas.microsoft.com/office/powerpoint/2010/main" val="4128731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452"/>
            <a:ext cx="10109200" cy="903787"/>
          </a:xfrm>
          <a:solidFill>
            <a:schemeClr val="accent1">
              <a:lumMod val="20000"/>
              <a:lumOff val="80000"/>
              <a:alpha val="56000"/>
            </a:schemeClr>
          </a:solidFill>
        </p:spPr>
        <p:txBody>
          <a:bodyPr vert="horz" lIns="91440" tIns="45720" rIns="91440" bIns="45720" rtlCol="0" anchor="ctr">
            <a:noAutofit/>
          </a:bodyPr>
          <a:lstStyle>
            <a:lvl1pPr>
              <a:tabLst>
                <a:tab pos="800100" algn="l"/>
                <a:tab pos="6400800" algn="ctr"/>
                <a:tab pos="11718925" algn="r"/>
              </a:tabLst>
              <a:defRPr lang="en-US" sz="6600" dirty="0">
                <a:solidFill>
                  <a:schemeClr val="bg2">
                    <a:lumMod val="75000"/>
                  </a:schemeClr>
                </a:solidFill>
                <a:effectLst>
                  <a:outerShdw blurRad="50800" dist="38100" dir="2700000" algn="tl" rotWithShape="0">
                    <a:prstClr val="black">
                      <a:alpha val="75000"/>
                    </a:prstClr>
                  </a:outerShdw>
                </a:effectLst>
              </a:defRPr>
            </a:lvl1pPr>
          </a:lstStyle>
          <a:p>
            <a:pPr lvl="0"/>
            <a:r>
              <a:rPr lang="en-US" dirty="0" smtClean="0"/>
              <a:t>Click to edit Master title style</a:t>
            </a:r>
            <a:endParaRPr lang="en-US" dirty="0"/>
          </a:p>
        </p:txBody>
      </p:sp>
      <p:sp>
        <p:nvSpPr>
          <p:cNvPr id="3" name="Content Placeholder 2"/>
          <p:cNvSpPr>
            <a:spLocks noGrp="1"/>
          </p:cNvSpPr>
          <p:nvPr>
            <p:ph idx="1"/>
          </p:nvPr>
        </p:nvSpPr>
        <p:spPr>
          <a:xfrm>
            <a:off x="62203" y="904240"/>
            <a:ext cx="12058261" cy="5953760"/>
          </a:xfrm>
        </p:spPr>
        <p:txBody>
          <a:bodyPr>
            <a:normAutofit/>
          </a:bodyPr>
          <a:lstStyle>
            <a:lvl1pPr marL="6350" indent="-6350" algn="l" defTabSz="685800" rtl="0" eaLnBrk="1" latinLnBrk="0" hangingPunct="1">
              <a:lnSpc>
                <a:spcPct val="80000"/>
              </a:lnSpc>
              <a:spcBef>
                <a:spcPts val="0"/>
              </a:spcBef>
              <a:spcAft>
                <a:spcPts val="1200"/>
              </a:spcAft>
              <a:buFont typeface="Arial" panose="020B0604020202020204" pitchFamily="34" charset="0"/>
              <a:buNone/>
              <a:tabLst>
                <a:tab pos="1770063" algn="l"/>
              </a:tabLst>
              <a:defRPr lang="en-US" sz="4000" b="1" i="0" kern="1200" dirty="0" smtClean="0">
                <a:solidFill>
                  <a:schemeClr val="bg2">
                    <a:lumMod val="75000"/>
                  </a:schemeClr>
                </a:solidFill>
                <a:effectLst>
                  <a:outerShdw blurRad="38100" dist="38100" dir="2700000" algn="tl">
                    <a:srgbClr val="000000">
                      <a:alpha val="43137"/>
                    </a:srgbClr>
                  </a:outerShdw>
                </a:effectLst>
                <a:latin typeface="+mn-lt"/>
                <a:ea typeface="+mn-ea"/>
                <a:cs typeface="+mn-cs"/>
              </a:defRPr>
            </a:lvl1pPr>
            <a:lvl2pPr marL="457200" indent="0" algn="l" defTabSz="685800" rtl="0" eaLnBrk="1" latinLnBrk="0" hangingPunct="1">
              <a:lnSpc>
                <a:spcPct val="85000"/>
              </a:lnSpc>
              <a:spcBef>
                <a:spcPts val="0"/>
              </a:spcBef>
              <a:spcAft>
                <a:spcPts val="600"/>
              </a:spcAft>
              <a:buFont typeface="Arial" panose="020B0604020202020204" pitchFamily="34" charset="0"/>
              <a:buNone/>
              <a:defRPr lang="en-US" sz="3600" b="1" i="1" kern="1200" dirty="0" smtClean="0">
                <a:solidFill>
                  <a:schemeClr val="bg1"/>
                </a:solidFill>
                <a:effectLst>
                  <a:outerShdw blurRad="38100" dist="38100" dir="2700000" algn="tl">
                    <a:srgbClr val="000000">
                      <a:alpha val="43137"/>
                    </a:srgbClr>
                  </a:outerShdw>
                </a:effectLst>
                <a:latin typeface="+mn-lt"/>
                <a:ea typeface="+mn-ea"/>
                <a:cs typeface="+mn-cs"/>
              </a:defRPr>
            </a:lvl2pPr>
            <a:lvl3pPr marL="230188" indent="0" algn="l" defTabSz="685800" rtl="0" eaLnBrk="1" latinLnBrk="0" hangingPunct="1">
              <a:lnSpc>
                <a:spcPct val="80000"/>
              </a:lnSpc>
              <a:spcBef>
                <a:spcPts val="0"/>
              </a:spcBef>
              <a:buFont typeface="Arial" panose="020B0604020202020204" pitchFamily="34" charset="0"/>
              <a:buNone/>
              <a:defRPr lang="en-US" sz="3600" b="1" i="0" kern="1200" dirty="0" smtClean="0">
                <a:solidFill>
                  <a:schemeClr val="accent6">
                    <a:lumMod val="20000"/>
                    <a:lumOff val="80000"/>
                  </a:schemeClr>
                </a:solidFill>
                <a:effectLst>
                  <a:outerShdw blurRad="38100" dist="38100" dir="2700000" algn="tl">
                    <a:srgbClr val="000000">
                      <a:alpha val="43137"/>
                    </a:srgbClr>
                  </a:outerShdw>
                </a:effectLst>
                <a:latin typeface="+mn-lt"/>
                <a:ea typeface="+mn-ea"/>
                <a:cs typeface="+mn-cs"/>
              </a:defRPr>
            </a:lvl3pPr>
            <a:lvl4pPr indent="0" algn="l" defTabSz="685800" rtl="0" eaLnBrk="1" latinLnBrk="0" hangingPunct="1">
              <a:lnSpc>
                <a:spcPct val="90000"/>
              </a:lnSpc>
              <a:buFont typeface="Arial" panose="020B0604020202020204" pitchFamily="34" charset="0"/>
              <a:buNone/>
              <a:defRPr lang="en-US" sz="3200" b="1" kern="1200" dirty="0" smtClean="0">
                <a:solidFill>
                  <a:schemeClr val="accent2">
                    <a:lumMod val="50000"/>
                  </a:schemeClr>
                </a:solidFill>
                <a:effectLst>
                  <a:outerShdw blurRad="38100" dist="38100" dir="2700000" algn="tl">
                    <a:srgbClr val="000000">
                      <a:alpha val="43137"/>
                    </a:srgbClr>
                  </a:outerShdw>
                </a:effectLst>
                <a:latin typeface="+mn-lt"/>
                <a:ea typeface="+mn-ea"/>
                <a:cs typeface="+mn-cs"/>
              </a:defRPr>
            </a:lvl4pPr>
            <a:lvl5pPr indent="0" algn="l" defTabSz="685800" rtl="0" eaLnBrk="1" latinLnBrk="0" hangingPunct="1">
              <a:lnSpc>
                <a:spcPct val="90000"/>
              </a:lnSpc>
              <a:buFont typeface="Arial" panose="020B0604020202020204" pitchFamily="34" charset="0"/>
              <a:buNone/>
              <a:defRPr lang="en-US" sz="3200" b="1" kern="1200" dirty="0">
                <a:solidFill>
                  <a:schemeClr val="accent1"/>
                </a:solidFill>
                <a:effectLst>
                  <a:outerShdw blurRad="38100" dist="38100" dir="2700000" algn="tl">
                    <a:srgbClr val="000000">
                      <a:alpha val="43137"/>
                    </a:srgbClr>
                  </a:outerShdw>
                </a:effectLst>
                <a:latin typeface="+mn-lt"/>
                <a:ea typeface="+mn-ea"/>
                <a:cs typeface="+mn-cs"/>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2835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Alternate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 y="-4149"/>
            <a:ext cx="10078719" cy="918549"/>
          </a:xfrm>
          <a:solidFill>
            <a:schemeClr val="accent1">
              <a:lumMod val="20000"/>
              <a:lumOff val="80000"/>
              <a:alpha val="56000"/>
            </a:schemeClr>
          </a:solidFill>
        </p:spPr>
        <p:txBody>
          <a:bodyPr vert="horz" lIns="91440" tIns="45720" rIns="91440" bIns="45720" rtlCol="0" anchor="ctr">
            <a:noAutofit/>
          </a:bodyPr>
          <a:lstStyle>
            <a:lvl1pPr>
              <a:defRPr lang="en-US" dirty="0">
                <a:solidFill>
                  <a:schemeClr val="bg2">
                    <a:lumMod val="75000"/>
                  </a:schemeClr>
                </a:solidFill>
                <a:effectLst>
                  <a:outerShdw blurRad="50800" dist="38100" dir="2700000" algn="tl" rotWithShape="0">
                    <a:prstClr val="black">
                      <a:alpha val="75000"/>
                    </a:prstClr>
                  </a:outerShdw>
                </a:effectLst>
              </a:defRPr>
            </a:lvl1pPr>
          </a:lstStyle>
          <a:p>
            <a:pPr lvl="0">
              <a:tabLst>
                <a:tab pos="800100" algn="l"/>
                <a:tab pos="6400800" algn="ctr"/>
                <a:tab pos="11718925" algn="r"/>
              </a:tabLst>
            </a:pPr>
            <a:r>
              <a:rPr lang="en-US" smtClean="0"/>
              <a:t>Click to edit Master title style</a:t>
            </a:r>
            <a:endParaRPr lang="en-US" dirty="0"/>
          </a:p>
        </p:txBody>
      </p:sp>
      <p:sp>
        <p:nvSpPr>
          <p:cNvPr id="3" name="Content Placeholder 2"/>
          <p:cNvSpPr>
            <a:spLocks noGrp="1"/>
          </p:cNvSpPr>
          <p:nvPr>
            <p:ph idx="1"/>
          </p:nvPr>
        </p:nvSpPr>
        <p:spPr>
          <a:xfrm>
            <a:off x="74645" y="914400"/>
            <a:ext cx="12117355" cy="5943600"/>
          </a:xfrm>
        </p:spPr>
        <p:txBody>
          <a:bodyPr vert="horz" lIns="91440" tIns="45720" rIns="91440" bIns="45720" rtlCol="0">
            <a:normAutofit/>
          </a:bodyPr>
          <a:lstStyle>
            <a:lvl1pPr>
              <a:defRPr lang="en-US" i="0" smtClean="0">
                <a:solidFill>
                  <a:schemeClr val="bg2">
                    <a:lumMod val="75000"/>
                  </a:schemeClr>
                </a:solidFill>
                <a:effectLst>
                  <a:outerShdw blurRad="38100" dist="38100" dir="2700000" algn="tl">
                    <a:srgbClr val="000000">
                      <a:alpha val="43137"/>
                    </a:srgbClr>
                  </a:outerShdw>
                </a:effectLst>
              </a:defRPr>
            </a:lvl1pPr>
            <a:lvl2pPr>
              <a:defRPr lang="en-US" smtClean="0">
                <a:solidFill>
                  <a:schemeClr val="bg1"/>
                </a:solidFill>
                <a:effectLst>
                  <a:outerShdw blurRad="38100" dist="38100" dir="2700000" algn="tl">
                    <a:srgbClr val="000000">
                      <a:alpha val="43137"/>
                    </a:srgbClr>
                  </a:outerShdw>
                </a:effectLst>
              </a:defRPr>
            </a:lvl2pPr>
            <a:lvl3pPr>
              <a:defRPr lang="en-US" i="0" smtClean="0">
                <a:solidFill>
                  <a:schemeClr val="accent6">
                    <a:lumMod val="20000"/>
                    <a:lumOff val="80000"/>
                  </a:schemeClr>
                </a:solidFill>
                <a:effectLst>
                  <a:outerShdw blurRad="38100" dist="38100" dir="2700000" algn="tl">
                    <a:srgbClr val="000000">
                      <a:alpha val="43137"/>
                    </a:srgbClr>
                  </a:outerShdw>
                </a:effectLst>
              </a:defRPr>
            </a:lvl3pPr>
            <a:lvl4pPr>
              <a:defRPr lang="en-US" smtClean="0">
                <a:solidFill>
                  <a:schemeClr val="accent2">
                    <a:lumMod val="50000"/>
                  </a:schemeClr>
                </a:solidFill>
                <a:effectLst>
                  <a:outerShdw blurRad="38100" dist="38100" dir="2700000" algn="tl">
                    <a:srgbClr val="000000">
                      <a:alpha val="43137"/>
                    </a:srgbClr>
                  </a:outerShdw>
                </a:effectLst>
              </a:defRPr>
            </a:lvl4pPr>
            <a:lvl5pPr>
              <a:defRPr lang="en-US" dirty="0">
                <a:effectLst>
                  <a:outerShdw blurRad="38100" dist="38100" dir="2700000" algn="tl">
                    <a:srgbClr val="000000">
                      <a:alpha val="43137"/>
                    </a:srgbClr>
                  </a:outerShdw>
                </a:effectLst>
              </a:defRPr>
            </a:lvl5pPr>
          </a:lstStyle>
          <a:p>
            <a:pPr marL="6350" lvl="0" indent="-6350" defTabSz="685800">
              <a:lnSpc>
                <a:spcPct val="80000"/>
              </a:lnSpc>
              <a:spcBef>
                <a:spcPts val="0"/>
              </a:spcBef>
              <a:spcAft>
                <a:spcPts val="1200"/>
              </a:spcAft>
              <a:tabLst>
                <a:tab pos="1770063" algn="l"/>
              </a:tabLst>
            </a:pPr>
            <a:r>
              <a:rPr lang="en-US" dirty="0" smtClean="0"/>
              <a:t>Click to edit Master text styles</a:t>
            </a:r>
          </a:p>
          <a:p>
            <a:pPr marL="457200" lvl="1" defTabSz="685800">
              <a:lnSpc>
                <a:spcPct val="85000"/>
              </a:lnSpc>
              <a:spcBef>
                <a:spcPts val="0"/>
              </a:spcBef>
              <a:spcAft>
                <a:spcPts val="600"/>
              </a:spcAft>
            </a:pPr>
            <a:r>
              <a:rPr lang="en-US" dirty="0" smtClean="0"/>
              <a:t>Second level</a:t>
            </a:r>
          </a:p>
          <a:p>
            <a:pPr marL="230188" lvl="2" defTabSz="685800">
              <a:lnSpc>
                <a:spcPct val="80000"/>
              </a:lnSpc>
              <a:spcBef>
                <a:spcPts val="0"/>
              </a:spcBef>
            </a:pPr>
            <a:r>
              <a:rPr lang="en-US" dirty="0" smtClean="0"/>
              <a:t>Third level</a:t>
            </a:r>
          </a:p>
          <a:p>
            <a:pPr lvl="3" defTabSz="685800"/>
            <a:r>
              <a:rPr lang="en-US" dirty="0" smtClean="0"/>
              <a:t>Fourth level</a:t>
            </a:r>
          </a:p>
          <a:p>
            <a:pPr lvl="4" defTabSz="685800"/>
            <a:r>
              <a:rPr lang="en-US" dirty="0" smtClean="0"/>
              <a:t>Fifth level</a:t>
            </a:r>
            <a:endParaRPr lang="en-US" dirty="0"/>
          </a:p>
        </p:txBody>
      </p:sp>
      <p:sp>
        <p:nvSpPr>
          <p:cNvPr id="4" name="Text Placeholder 5"/>
          <p:cNvSpPr>
            <a:spLocks noGrp="1"/>
          </p:cNvSpPr>
          <p:nvPr>
            <p:ph type="body" sz="quarter" idx="11"/>
          </p:nvPr>
        </p:nvSpPr>
        <p:spPr>
          <a:xfrm>
            <a:off x="0" y="5659121"/>
            <a:ext cx="12192000" cy="1198880"/>
          </a:xfrm>
          <a:gradFill flip="none" rotWithShape="1">
            <a:gsLst>
              <a:gs pos="0">
                <a:srgbClr val="D7C3A0"/>
              </a:gs>
              <a:gs pos="100000">
                <a:srgbClr val="F4ECD1"/>
              </a:gs>
            </a:gsLst>
            <a:lin ang="5400000" scaled="1"/>
            <a:tileRect/>
          </a:gradFill>
        </p:spPr>
        <p:txBody>
          <a:bodyPr anchor="b">
            <a:noAutofit/>
          </a:bodyPr>
          <a:lstStyle>
            <a:lvl1pPr>
              <a:lnSpc>
                <a:spcPct val="80000"/>
              </a:lnSpc>
              <a:defRPr sz="3200" b="1">
                <a:solidFill>
                  <a:schemeClr val="accent6">
                    <a:lumMod val="50000"/>
                  </a:schemeClr>
                </a:solidFill>
                <a:effectLst>
                  <a:outerShdw blurRad="38100" dist="38100" dir="2700000" algn="tl">
                    <a:srgbClr val="000000">
                      <a:alpha val="43137"/>
                    </a:srgbClr>
                  </a:outerShdw>
                </a:effectLst>
              </a:defRPr>
            </a:lvl1pPr>
          </a:lstStyle>
          <a:p>
            <a:pPr lvl="0"/>
            <a:r>
              <a:rPr lang="en-US" dirty="0" smtClean="0"/>
              <a:t>Click to edit Master text styles</a:t>
            </a:r>
          </a:p>
        </p:txBody>
      </p:sp>
    </p:spTree>
    <p:extLst>
      <p:ext uri="{BB962C8B-B14F-4D97-AF65-F5344CB8AC3E}">
        <p14:creationId xmlns:p14="http://schemas.microsoft.com/office/powerpoint/2010/main" val="2401633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Custom Layout">
    <p:bg>
      <p:bgPr>
        <a:solidFill>
          <a:schemeClr val="accent4">
            <a:lumMod val="75000"/>
            <a:alpha val="69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4147"/>
            <a:ext cx="12192000" cy="952837"/>
          </a:xfrm>
        </p:spPr>
        <p:txBody>
          <a:bodyPr/>
          <a:lstStyle>
            <a:lvl1pPr>
              <a:defRPr sz="4000">
                <a:solidFill>
                  <a:schemeClr val="bg1"/>
                </a:soli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147955" y="948690"/>
            <a:ext cx="11894820" cy="5318379"/>
          </a:xfrm>
        </p:spPr>
        <p:txBody>
          <a:bodyPr>
            <a:normAutofit/>
          </a:bodyPr>
          <a:lstStyle>
            <a:lvl1pPr>
              <a:lnSpc>
                <a:spcPct val="85000"/>
              </a:lnSpc>
              <a:spcBef>
                <a:spcPts val="0"/>
              </a:spcBef>
              <a:spcAft>
                <a:spcPts val="1200"/>
              </a:spcAft>
              <a:defRPr sz="3600" b="1">
                <a:solidFill>
                  <a:schemeClr val="tx1"/>
                </a:solidFill>
                <a:effectLst>
                  <a:outerShdw blurRad="38100" dist="38100" dir="2700000" algn="tl">
                    <a:srgbClr val="000000">
                      <a:alpha val="43137"/>
                    </a:srgbClr>
                  </a:outerShdw>
                </a:effectLst>
              </a:defRPr>
            </a:lvl1pPr>
            <a:lvl2pPr>
              <a:defRPr sz="3200" b="1">
                <a:solidFill>
                  <a:schemeClr val="tx1"/>
                </a:solidFill>
                <a:effectLst>
                  <a:outerShdw blurRad="38100" dist="38100" dir="2700000" algn="tl">
                    <a:srgbClr val="000000">
                      <a:alpha val="43137"/>
                    </a:srgbClr>
                  </a:outerShdw>
                </a:effectLst>
              </a:defRPr>
            </a:lvl2pPr>
            <a:lvl3pPr>
              <a:defRPr sz="2800" b="1">
                <a:solidFill>
                  <a:schemeClr val="tx1"/>
                </a:solidFill>
                <a:effectLst>
                  <a:outerShdw blurRad="38100" dist="38100" dir="2700000" algn="tl">
                    <a:srgbClr val="000000">
                      <a:alpha val="43137"/>
                    </a:srgbClr>
                  </a:outerShdw>
                </a:effectLst>
              </a:defRPr>
            </a:lvl3pPr>
            <a:lvl4pPr>
              <a:defRPr sz="2000" b="1">
                <a:solidFill>
                  <a:schemeClr val="tx1"/>
                </a:solidFill>
                <a:effectLst>
                  <a:outerShdw blurRad="38100" dist="38100" dir="2700000" algn="tl">
                    <a:srgbClr val="000000">
                      <a:alpha val="43137"/>
                    </a:srgbClr>
                  </a:outerShdw>
                </a:effectLst>
              </a:defRPr>
            </a:lvl4pPr>
            <a:lvl5pPr>
              <a:defRPr sz="2000" b="1">
                <a:solidFill>
                  <a:schemeClr val="tx1"/>
                </a:solidFill>
                <a:effectLst>
                  <a:outerShdw blurRad="38100" dist="38100" dir="2700000" algn="tl">
                    <a:srgbClr val="000000">
                      <a:alpha val="43137"/>
                    </a:srgbClr>
                  </a:outerShdw>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1"/>
          </p:nvPr>
        </p:nvSpPr>
        <p:spPr>
          <a:xfrm>
            <a:off x="0" y="6267069"/>
            <a:ext cx="12192000" cy="590931"/>
          </a:xfrm>
        </p:spPr>
        <p:txBody>
          <a:bodyPr anchor="b">
            <a:spAutoFit/>
          </a:bodyPr>
          <a:lstStyle>
            <a:lvl1pPr>
              <a:defRPr sz="3600" b="1">
                <a:solidFill>
                  <a:schemeClr val="accent3">
                    <a:lumMod val="20000"/>
                    <a:lumOff val="80000"/>
                  </a:schemeClr>
                </a:solidFill>
                <a:effectLst>
                  <a:outerShdw blurRad="38100" dist="38100" dir="2700000" algn="tl">
                    <a:srgbClr val="000000">
                      <a:alpha val="43137"/>
                    </a:srgbClr>
                  </a:outerShdw>
                </a:effectLst>
              </a:defRPr>
            </a:lvl1pPr>
          </a:lstStyle>
          <a:p>
            <a:pPr lvl="0"/>
            <a:r>
              <a:rPr lang="en-US" dirty="0" smtClean="0"/>
              <a:t>Click to edit Master text styles</a:t>
            </a:r>
          </a:p>
        </p:txBody>
      </p:sp>
    </p:spTree>
    <p:extLst>
      <p:ext uri="{BB962C8B-B14F-4D97-AF65-F5344CB8AC3E}">
        <p14:creationId xmlns:p14="http://schemas.microsoft.com/office/powerpoint/2010/main" val="390406081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4148"/>
            <a:ext cx="12192000" cy="1325563"/>
          </a:xfrm>
          <a:prstGeom prst="rect">
            <a:avLst/>
          </a:prstGeom>
        </p:spPr>
        <p:txBody>
          <a:bodyPr vert="horz" lIns="91440" tIns="45720" rIns="91440" bIns="45720" rtlCol="0" anchor="ctr">
            <a:noAutofit/>
          </a:bodyPr>
          <a:lstStyle/>
          <a:p>
            <a:pPr lvl="0">
              <a:tabLst>
                <a:tab pos="800100" algn="l"/>
                <a:tab pos="6400800" algn="ctr"/>
                <a:tab pos="11718925" algn="r"/>
              </a:tabLst>
            </a:pPr>
            <a:r>
              <a:rPr lang="en-US" smtClean="0"/>
              <a:t>Click to edit Master title style</a:t>
            </a:r>
            <a:endParaRPr lang="en-US" dirty="0"/>
          </a:p>
        </p:txBody>
      </p:sp>
      <p:sp>
        <p:nvSpPr>
          <p:cNvPr id="3" name="Text Placeholder 2"/>
          <p:cNvSpPr>
            <a:spLocks noGrp="1"/>
          </p:cNvSpPr>
          <p:nvPr>
            <p:ph type="body" idx="1"/>
          </p:nvPr>
        </p:nvSpPr>
        <p:spPr>
          <a:xfrm>
            <a:off x="0" y="1344620"/>
            <a:ext cx="12192000" cy="4889129"/>
          </a:xfrm>
          <a:prstGeom prst="rect">
            <a:avLst/>
          </a:prstGeom>
        </p:spPr>
        <p:txBody>
          <a:bodyPr vert="horz" lIns="91440" tIns="45720" rIns="91440" bIns="45720" rtlCol="0">
            <a:normAutofit/>
          </a:bodyPr>
          <a:lstStyle/>
          <a:p>
            <a:pPr marL="739775" lvl="0" indent="-692150" defTabSz="685800">
              <a:lnSpc>
                <a:spcPct val="85000"/>
              </a:lnSpc>
              <a:spcBef>
                <a:spcPts val="0"/>
              </a:spcBef>
              <a:spcAft>
                <a:spcPts val="1200"/>
              </a:spcAft>
              <a:tabLst>
                <a:tab pos="1770063" algn="l"/>
              </a:tabLst>
            </a:pPr>
            <a:r>
              <a:rPr lang="en-US" smtClean="0"/>
              <a:t>Click to edit Master text styles</a:t>
            </a:r>
          </a:p>
          <a:p>
            <a:pPr marL="739775" lvl="1" indent="-692150" defTabSz="685800">
              <a:lnSpc>
                <a:spcPct val="85000"/>
              </a:lnSpc>
              <a:spcBef>
                <a:spcPts val="0"/>
              </a:spcBef>
              <a:spcAft>
                <a:spcPts val="1200"/>
              </a:spcAft>
              <a:tabLst>
                <a:tab pos="1770063" algn="l"/>
              </a:tabLst>
            </a:pPr>
            <a:r>
              <a:rPr lang="en-US" smtClean="0"/>
              <a:t>Second level</a:t>
            </a:r>
          </a:p>
          <a:p>
            <a:pPr marL="739775" lvl="2" indent="-692150" defTabSz="685800">
              <a:lnSpc>
                <a:spcPct val="85000"/>
              </a:lnSpc>
              <a:spcBef>
                <a:spcPts val="0"/>
              </a:spcBef>
              <a:spcAft>
                <a:spcPts val="1200"/>
              </a:spcAft>
              <a:tabLst>
                <a:tab pos="1770063" algn="l"/>
              </a:tabLst>
            </a:pPr>
            <a:r>
              <a:rPr lang="en-US" smtClean="0"/>
              <a:t>Third level</a:t>
            </a:r>
          </a:p>
          <a:p>
            <a:pPr marL="739775" lvl="3" indent="-692150" defTabSz="685800">
              <a:lnSpc>
                <a:spcPct val="85000"/>
              </a:lnSpc>
              <a:spcBef>
                <a:spcPts val="0"/>
              </a:spcBef>
              <a:spcAft>
                <a:spcPts val="1200"/>
              </a:spcAft>
              <a:tabLst>
                <a:tab pos="1770063" algn="l"/>
              </a:tabLst>
            </a:pPr>
            <a:r>
              <a:rPr lang="en-US" smtClean="0"/>
              <a:t>Fourth level</a:t>
            </a:r>
          </a:p>
          <a:p>
            <a:pPr marL="739775" lvl="4" indent="-692150" defTabSz="685800">
              <a:lnSpc>
                <a:spcPct val="85000"/>
              </a:lnSpc>
              <a:spcBef>
                <a:spcPts val="0"/>
              </a:spcBef>
              <a:spcAft>
                <a:spcPts val="1200"/>
              </a:spcAft>
              <a:tabLst>
                <a:tab pos="1770063" algn="l"/>
              </a:tabLst>
            </a:pPr>
            <a:r>
              <a:rPr lang="en-US" smtClean="0"/>
              <a:t>Fifth level</a:t>
            </a:r>
            <a:endParaRPr lang="en-US" dirty="0"/>
          </a:p>
        </p:txBody>
      </p:sp>
    </p:spTree>
    <p:extLst>
      <p:ext uri="{BB962C8B-B14F-4D97-AF65-F5344CB8AC3E}">
        <p14:creationId xmlns:p14="http://schemas.microsoft.com/office/powerpoint/2010/main" val="1697815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iming>
    <p:tnLst>
      <p:par>
        <p:cTn id="1" dur="indefinite" restart="never" nodeType="tmRoot"/>
      </p:par>
    </p:tnLst>
  </p:timing>
  <p:txStyles>
    <p:titleStyle>
      <a:lvl1pPr algn="l" defTabSz="514350" rtl="0" eaLnBrk="1" latinLnBrk="0" hangingPunct="1">
        <a:lnSpc>
          <a:spcPct val="90000"/>
        </a:lnSpc>
        <a:spcBef>
          <a:spcPct val="0"/>
        </a:spcBef>
        <a:buNone/>
        <a:defRPr lang="en-US" sz="6600" b="1" kern="1200" dirty="0">
          <a:solidFill>
            <a:schemeClr val="accent6">
              <a:lumMod val="50000"/>
            </a:schemeClr>
          </a:solidFill>
          <a:effectLst>
            <a:outerShdw blurRad="38100" dist="38100" dir="2700000" algn="tl">
              <a:srgbClr val="000000">
                <a:alpha val="43137"/>
              </a:srgbClr>
            </a:outerShdw>
          </a:effectLst>
          <a:latin typeface="+mn-lt"/>
          <a:ea typeface="+mj-ea"/>
          <a:cs typeface="+mj-cs"/>
        </a:defRPr>
      </a:lvl1pPr>
    </p:titleStyle>
    <p:bodyStyle>
      <a:lvl1pPr marL="0" indent="0" algn="l" defTabSz="514350" rtl="0" eaLnBrk="1" latinLnBrk="0" hangingPunct="1">
        <a:lnSpc>
          <a:spcPct val="90000"/>
        </a:lnSpc>
        <a:spcBef>
          <a:spcPts val="563"/>
        </a:spcBef>
        <a:buFont typeface="Arial" panose="020B0604020202020204" pitchFamily="34" charset="0"/>
        <a:buNone/>
        <a:defRPr lang="en-US" sz="4000" b="1" kern="1200" smtClean="0">
          <a:solidFill>
            <a:schemeClr val="accent1">
              <a:lumMod val="50000"/>
            </a:schemeClr>
          </a:solidFill>
          <a:effectLst>
            <a:outerShdw blurRad="50800" dist="38100" dir="2700000" algn="tl" rotWithShape="0">
              <a:prstClr val="black">
                <a:alpha val="75000"/>
              </a:prstClr>
            </a:outerShdw>
          </a:effectLst>
          <a:latin typeface="+mn-lt"/>
          <a:ea typeface="+mn-ea"/>
          <a:cs typeface="+mn-cs"/>
        </a:defRPr>
      </a:lvl1pPr>
      <a:lvl2pPr marL="257175" indent="0" algn="l" defTabSz="514350" rtl="0" eaLnBrk="1" latinLnBrk="0" hangingPunct="1">
        <a:lnSpc>
          <a:spcPct val="90000"/>
        </a:lnSpc>
        <a:spcBef>
          <a:spcPts val="281"/>
        </a:spcBef>
        <a:buFont typeface="Arial" panose="020B0604020202020204" pitchFamily="34" charset="0"/>
        <a:buNone/>
        <a:defRPr lang="en-US" sz="3600" b="1" i="1" kern="1200" smtClean="0">
          <a:solidFill>
            <a:schemeClr val="tx1"/>
          </a:solidFill>
          <a:effectLst>
            <a:outerShdw blurRad="50800" dist="38100" dir="2700000" algn="tl" rotWithShape="0">
              <a:prstClr val="black">
                <a:alpha val="76000"/>
              </a:prstClr>
            </a:outerShdw>
          </a:effectLst>
          <a:latin typeface="+mn-lt"/>
          <a:ea typeface="+mn-ea"/>
          <a:cs typeface="+mn-cs"/>
        </a:defRPr>
      </a:lvl2pPr>
      <a:lvl3pPr marL="514350" indent="0" algn="l" defTabSz="514350" rtl="0" eaLnBrk="1" latinLnBrk="0" hangingPunct="1">
        <a:lnSpc>
          <a:spcPct val="90000"/>
        </a:lnSpc>
        <a:spcBef>
          <a:spcPts val="281"/>
        </a:spcBef>
        <a:buFont typeface="Arial" panose="020B0604020202020204" pitchFamily="34" charset="0"/>
        <a:buNone/>
        <a:defRPr lang="en-US" sz="3600" b="1" i="1" kern="1200" smtClean="0">
          <a:solidFill>
            <a:schemeClr val="accent1"/>
          </a:solidFill>
          <a:effectLst>
            <a:outerShdw blurRad="50800" dist="38100" dir="2700000" algn="tl" rotWithShape="0">
              <a:prstClr val="black">
                <a:alpha val="75000"/>
              </a:prstClr>
            </a:outerShdw>
          </a:effectLst>
          <a:latin typeface="+mn-lt"/>
          <a:ea typeface="+mn-ea"/>
          <a:cs typeface="+mn-cs"/>
        </a:defRPr>
      </a:lvl3pPr>
      <a:lvl4pPr marL="771525" indent="0" algn="l" defTabSz="514350" rtl="0" eaLnBrk="1" latinLnBrk="0" hangingPunct="1">
        <a:lnSpc>
          <a:spcPct val="90000"/>
        </a:lnSpc>
        <a:spcBef>
          <a:spcPts val="281"/>
        </a:spcBef>
        <a:buFont typeface="Arial" panose="020B0604020202020204" pitchFamily="34" charset="0"/>
        <a:buNone/>
        <a:defRPr lang="en-US" sz="3200" b="1" kern="1200" smtClean="0">
          <a:solidFill>
            <a:schemeClr val="accent1"/>
          </a:solidFill>
          <a:effectLst>
            <a:outerShdw blurRad="50800" dist="38100" dir="2700000" algn="tl" rotWithShape="0">
              <a:prstClr val="black">
                <a:alpha val="75000"/>
              </a:prstClr>
            </a:outerShdw>
          </a:effectLst>
          <a:latin typeface="+mn-lt"/>
          <a:ea typeface="+mn-ea"/>
          <a:cs typeface="+mn-cs"/>
        </a:defRPr>
      </a:lvl4pPr>
      <a:lvl5pPr marL="1028700" indent="0" algn="l" defTabSz="514350" rtl="0" eaLnBrk="1" latinLnBrk="0" hangingPunct="1">
        <a:lnSpc>
          <a:spcPct val="90000"/>
        </a:lnSpc>
        <a:spcBef>
          <a:spcPts val="281"/>
        </a:spcBef>
        <a:buFont typeface="Arial" panose="020B0604020202020204" pitchFamily="34" charset="0"/>
        <a:buNone/>
        <a:defRPr lang="en-US" sz="3200" b="1" kern="1200" dirty="0">
          <a:solidFill>
            <a:schemeClr val="accent1"/>
          </a:solidFill>
          <a:effectLst>
            <a:outerShdw blurRad="50800" dist="38100" dir="2700000" algn="tl" rotWithShape="0">
              <a:prstClr val="black">
                <a:alpha val="75000"/>
              </a:prstClr>
            </a:outerShdw>
          </a:effectLst>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Convincer But Not Accuser</a:t>
            </a:r>
            <a:endParaRPr lang="en-US" dirty="0"/>
          </a:p>
        </p:txBody>
      </p:sp>
      <p:sp>
        <p:nvSpPr>
          <p:cNvPr id="3" name="Subtitle 2"/>
          <p:cNvSpPr>
            <a:spLocks noGrp="1"/>
          </p:cNvSpPr>
          <p:nvPr>
            <p:ph type="subTitle" idx="1"/>
          </p:nvPr>
        </p:nvSpPr>
        <p:spPr/>
        <p:txBody>
          <a:bodyPr/>
          <a:lstStyle/>
          <a:p>
            <a:r>
              <a:rPr lang="en-US" dirty="0" smtClean="0"/>
              <a:t>08-02-2026</a:t>
            </a:r>
            <a:endParaRPr lang="en-US" dirty="0"/>
          </a:p>
        </p:txBody>
      </p:sp>
    </p:spTree>
    <p:extLst>
      <p:ext uri="{BB962C8B-B14F-4D97-AF65-F5344CB8AC3E}">
        <p14:creationId xmlns:p14="http://schemas.microsoft.com/office/powerpoint/2010/main" val="10821649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sz="6000" dirty="0" smtClean="0"/>
              <a:t>Accuser in Greek is </a:t>
            </a:r>
            <a:r>
              <a:rPr lang="en-US" sz="6000" i="1" dirty="0" err="1" smtClean="0">
                <a:solidFill>
                  <a:schemeClr val="accent3">
                    <a:lumMod val="20000"/>
                    <a:lumOff val="80000"/>
                  </a:schemeClr>
                </a:solidFill>
              </a:rPr>
              <a:t>kategoros</a:t>
            </a:r>
            <a:endParaRPr lang="en-US" sz="6000" i="1" dirty="0">
              <a:solidFill>
                <a:schemeClr val="accent3">
                  <a:lumMod val="20000"/>
                  <a:lumOff val="80000"/>
                </a:schemeClr>
              </a:solidFill>
            </a:endParaRPr>
          </a:p>
        </p:txBody>
      </p:sp>
      <p:sp>
        <p:nvSpPr>
          <p:cNvPr id="3" name="Content Placeholder 2"/>
          <p:cNvSpPr>
            <a:spLocks noGrp="1"/>
          </p:cNvSpPr>
          <p:nvPr>
            <p:ph idx="1"/>
          </p:nvPr>
        </p:nvSpPr>
        <p:spPr/>
        <p:txBody>
          <a:bodyPr>
            <a:normAutofit/>
          </a:bodyPr>
          <a:lstStyle/>
          <a:p>
            <a:r>
              <a:rPr lang="en-US" sz="4400" dirty="0" smtClean="0"/>
              <a:t>It is also combination of two Greek words.</a:t>
            </a:r>
          </a:p>
          <a:p>
            <a:pPr marL="687388" lvl="1" indent="-574675" defTabSz="514350">
              <a:spcAft>
                <a:spcPts val="2400"/>
              </a:spcAft>
              <a:buFont typeface="Wingdings" panose="05000000000000000000" pitchFamily="2" charset="2"/>
              <a:buChar char="Ø"/>
              <a:tabLst>
                <a:tab pos="2970213" algn="l"/>
              </a:tabLst>
            </a:pPr>
            <a:r>
              <a:rPr lang="en-US" sz="4400" i="0" dirty="0"/>
              <a:t>Kata:</a:t>
            </a:r>
            <a:r>
              <a:rPr lang="en-US" sz="4400" i="0" dirty="0" smtClean="0">
                <a:solidFill>
                  <a:schemeClr val="bg2">
                    <a:lumMod val="90000"/>
                  </a:schemeClr>
                </a:solidFill>
              </a:rPr>
              <a:t>	</a:t>
            </a:r>
            <a:r>
              <a:rPr lang="en-US" sz="4400" dirty="0" smtClean="0">
                <a:solidFill>
                  <a:schemeClr val="bg2">
                    <a:lumMod val="90000"/>
                  </a:schemeClr>
                </a:solidFill>
              </a:rPr>
              <a:t>"</a:t>
            </a:r>
            <a:r>
              <a:rPr lang="en-US" sz="4400" dirty="0">
                <a:solidFill>
                  <a:schemeClr val="bg2">
                    <a:lumMod val="90000"/>
                  </a:schemeClr>
                </a:solidFill>
              </a:rPr>
              <a:t>down" or "against</a:t>
            </a:r>
            <a:r>
              <a:rPr lang="en-US" sz="4400" dirty="0" smtClean="0">
                <a:solidFill>
                  <a:schemeClr val="bg2">
                    <a:lumMod val="90000"/>
                  </a:schemeClr>
                </a:solidFill>
              </a:rPr>
              <a:t>" </a:t>
            </a:r>
            <a:endParaRPr lang="en-US" sz="4400" dirty="0">
              <a:solidFill>
                <a:schemeClr val="bg2">
                  <a:lumMod val="90000"/>
                </a:schemeClr>
              </a:solidFill>
            </a:endParaRPr>
          </a:p>
          <a:p>
            <a:pPr marL="687388" lvl="1" indent="-574675" defTabSz="514350">
              <a:spcAft>
                <a:spcPts val="2400"/>
              </a:spcAft>
              <a:buFont typeface="Wingdings" panose="05000000000000000000" pitchFamily="2" charset="2"/>
              <a:buChar char="Ø"/>
              <a:tabLst>
                <a:tab pos="2970213" algn="l"/>
              </a:tabLst>
            </a:pPr>
            <a:r>
              <a:rPr lang="en-US" sz="4400" i="0" dirty="0"/>
              <a:t>Agora:</a:t>
            </a:r>
            <a:r>
              <a:rPr lang="en-US" sz="4400" i="0" dirty="0" smtClean="0">
                <a:solidFill>
                  <a:schemeClr val="bg2">
                    <a:lumMod val="90000"/>
                  </a:schemeClr>
                </a:solidFill>
              </a:rPr>
              <a:t>	</a:t>
            </a:r>
            <a:r>
              <a:rPr lang="en-US" sz="4400" dirty="0" smtClean="0">
                <a:solidFill>
                  <a:schemeClr val="bg2">
                    <a:lumMod val="90000"/>
                  </a:schemeClr>
                </a:solidFill>
              </a:rPr>
              <a:t>"</a:t>
            </a:r>
            <a:r>
              <a:rPr lang="en-US" sz="4400" dirty="0">
                <a:solidFill>
                  <a:schemeClr val="bg2">
                    <a:lumMod val="90000"/>
                  </a:schemeClr>
                </a:solidFill>
              </a:rPr>
              <a:t>market" or "meeting place</a:t>
            </a:r>
            <a:r>
              <a:rPr lang="en-US" sz="4400" dirty="0" smtClean="0">
                <a:solidFill>
                  <a:schemeClr val="bg2">
                    <a:lumMod val="90000"/>
                  </a:schemeClr>
                </a:solidFill>
              </a:rPr>
              <a:t>"</a:t>
            </a:r>
            <a:endParaRPr lang="en-US" sz="4400" dirty="0">
              <a:solidFill>
                <a:schemeClr val="bg2">
                  <a:lumMod val="90000"/>
                </a:schemeClr>
              </a:solidFill>
            </a:endParaRPr>
          </a:p>
          <a:p>
            <a:pPr marL="687388" lvl="1" indent="-574675" defTabSz="514350">
              <a:spcAft>
                <a:spcPts val="2400"/>
              </a:spcAft>
              <a:buFont typeface="Wingdings" panose="05000000000000000000" pitchFamily="2" charset="2"/>
              <a:buChar char="Ø"/>
              <a:tabLst>
                <a:tab pos="2970213" algn="l"/>
              </a:tabLst>
            </a:pPr>
            <a:r>
              <a:rPr lang="en-US" sz="4400" i="0" dirty="0" smtClean="0"/>
              <a:t>Literally:</a:t>
            </a:r>
            <a:r>
              <a:rPr lang="en-US" sz="4400" i="0" dirty="0" smtClean="0">
                <a:solidFill>
                  <a:schemeClr val="bg2">
                    <a:lumMod val="90000"/>
                  </a:schemeClr>
                </a:solidFill>
              </a:rPr>
              <a:t>	</a:t>
            </a:r>
            <a:r>
              <a:rPr lang="en-US" sz="4400" dirty="0">
                <a:solidFill>
                  <a:schemeClr val="bg2">
                    <a:lumMod val="90000"/>
                  </a:schemeClr>
                </a:solidFill>
              </a:rPr>
              <a:t>A prosecutor, one who brings	charges, 	one who condemns, "one who speaks	against someone in public"</a:t>
            </a:r>
          </a:p>
        </p:txBody>
      </p:sp>
    </p:spTree>
    <p:extLst>
      <p:ext uri="{BB962C8B-B14F-4D97-AF65-F5344CB8AC3E}">
        <p14:creationId xmlns:p14="http://schemas.microsoft.com/office/powerpoint/2010/main" val="1088220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smtClean="0"/>
              <a:t>3. Conviction vs. Accusation</a:t>
            </a:r>
            <a:endParaRPr lang="en-US" dirty="0"/>
          </a:p>
        </p:txBody>
      </p:sp>
      <p:sp>
        <p:nvSpPr>
          <p:cNvPr id="3" name="Content Placeholder 2"/>
          <p:cNvSpPr>
            <a:spLocks noGrp="1"/>
          </p:cNvSpPr>
          <p:nvPr>
            <p:ph idx="1"/>
          </p:nvPr>
        </p:nvSpPr>
        <p:spPr/>
        <p:txBody>
          <a:bodyPr>
            <a:normAutofit/>
          </a:bodyPr>
          <a:lstStyle/>
          <a:p>
            <a:pPr lvl="1"/>
            <a:r>
              <a:rPr lang="en-US" i="0" dirty="0" smtClean="0"/>
              <a:t>One helpful way to explain it is this:</a:t>
            </a:r>
          </a:p>
          <a:p>
            <a:endParaRPr lang="en-US" dirty="0"/>
          </a:p>
          <a:p>
            <a:endParaRPr lang="en-US" dirty="0" smtClean="0"/>
          </a:p>
          <a:p>
            <a:endParaRPr lang="en-US" dirty="0"/>
          </a:p>
          <a:p>
            <a:endParaRPr lang="en-US" dirty="0" smtClean="0"/>
          </a:p>
          <a:p>
            <a:endParaRPr lang="en-US" dirty="0"/>
          </a:p>
          <a:p>
            <a:endParaRPr lang="en-US" dirty="0" smtClean="0"/>
          </a:p>
        </p:txBody>
      </p:sp>
      <p:graphicFrame>
        <p:nvGraphicFramePr>
          <p:cNvPr id="5" name="Table 4"/>
          <p:cNvGraphicFramePr>
            <a:graphicFrameLocks noGrp="1"/>
          </p:cNvGraphicFramePr>
          <p:nvPr>
            <p:extLst>
              <p:ext uri="{D42A27DB-BD31-4B8C-83A1-F6EECF244321}">
                <p14:modId xmlns:p14="http://schemas.microsoft.com/office/powerpoint/2010/main" val="128728042"/>
              </p:ext>
            </p:extLst>
          </p:nvPr>
        </p:nvGraphicFramePr>
        <p:xfrm>
          <a:off x="260855" y="1670271"/>
          <a:ext cx="11660956" cy="2987040"/>
        </p:xfrm>
        <a:graphic>
          <a:graphicData uri="http://schemas.openxmlformats.org/drawingml/2006/table">
            <a:tbl>
              <a:tblPr firstRow="1" firstCol="1" bandRow="1">
                <a:tableStyleId>{B301B821-A1FF-4177-AEE7-76D212191A09}</a:tableStyleId>
              </a:tblPr>
              <a:tblGrid>
                <a:gridCol w="5533534"/>
                <a:gridCol w="6127422"/>
              </a:tblGrid>
              <a:tr h="408275">
                <a:tc>
                  <a:txBody>
                    <a:bodyPr/>
                    <a:lstStyle/>
                    <a:p>
                      <a:pPr marL="0" marR="0" algn="l">
                        <a:spcBef>
                          <a:spcPts val="0"/>
                        </a:spcBef>
                        <a:spcAft>
                          <a:spcPts val="1200"/>
                        </a:spcAft>
                      </a:pPr>
                      <a:r>
                        <a:rPr lang="en-US" sz="3600" dirty="0">
                          <a:effectLst/>
                        </a:rPr>
                        <a:t>Holy Spirit's Conviction</a:t>
                      </a:r>
                      <a:endParaRPr lang="en-US" sz="3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l">
                        <a:spcBef>
                          <a:spcPts val="0"/>
                        </a:spcBef>
                        <a:spcAft>
                          <a:spcPts val="1200"/>
                        </a:spcAft>
                      </a:pPr>
                      <a:r>
                        <a:rPr lang="en-US" sz="3600" dirty="0">
                          <a:effectLst/>
                        </a:rPr>
                        <a:t>Satan's Accusation</a:t>
                      </a:r>
                      <a:endParaRPr lang="en-US" sz="3600" dirty="0">
                        <a:effectLst/>
                        <a:latin typeface="Times New Roman" panose="02020603050405020304" pitchFamily="18" charset="0"/>
                        <a:ea typeface="Times New Roman" panose="02020603050405020304" pitchFamily="18" charset="0"/>
                      </a:endParaRPr>
                    </a:p>
                  </a:txBody>
                  <a:tcPr marL="68580" marR="68580" marT="0" marB="0"/>
                </a:tc>
              </a:tr>
              <a:tr h="408275">
                <a:tc>
                  <a:txBody>
                    <a:bodyPr/>
                    <a:lstStyle/>
                    <a:p>
                      <a:pPr marL="0" marR="0" algn="l">
                        <a:spcBef>
                          <a:spcPts val="0"/>
                        </a:spcBef>
                        <a:spcAft>
                          <a:spcPts val="1200"/>
                        </a:spcAft>
                      </a:pPr>
                      <a:r>
                        <a:rPr lang="en-US" sz="3200" b="1">
                          <a:effectLst/>
                        </a:rPr>
                        <a:t>Specific</a:t>
                      </a:r>
                      <a:endParaRPr lang="en-US" sz="3200" b="1">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l">
                        <a:spcBef>
                          <a:spcPts val="0"/>
                        </a:spcBef>
                        <a:spcAft>
                          <a:spcPts val="1200"/>
                        </a:spcAft>
                      </a:pPr>
                      <a:r>
                        <a:rPr lang="en-US" sz="3200" b="1">
                          <a:effectLst/>
                        </a:rPr>
                        <a:t>Often vague</a:t>
                      </a:r>
                      <a:endParaRPr lang="en-US" sz="3200" b="1">
                        <a:effectLst/>
                        <a:latin typeface="Times New Roman" panose="02020603050405020304" pitchFamily="18" charset="0"/>
                        <a:ea typeface="Times New Roman" panose="02020603050405020304" pitchFamily="18" charset="0"/>
                      </a:endParaRPr>
                    </a:p>
                  </a:txBody>
                  <a:tcPr marL="68580" marR="68580" marT="0" marB="0"/>
                </a:tc>
              </a:tr>
              <a:tr h="408275">
                <a:tc>
                  <a:txBody>
                    <a:bodyPr/>
                    <a:lstStyle/>
                    <a:p>
                      <a:pPr marL="0" marR="0" algn="l">
                        <a:spcBef>
                          <a:spcPts val="0"/>
                        </a:spcBef>
                        <a:spcAft>
                          <a:spcPts val="1200"/>
                        </a:spcAft>
                      </a:pPr>
                      <a:r>
                        <a:rPr lang="en-US" sz="3200" b="1">
                          <a:effectLst/>
                        </a:rPr>
                        <a:t>Points to a particular sin</a:t>
                      </a:r>
                      <a:endParaRPr lang="en-US" sz="3200" b="1">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l">
                        <a:spcBef>
                          <a:spcPts val="0"/>
                        </a:spcBef>
                        <a:spcAft>
                          <a:spcPts val="1200"/>
                        </a:spcAft>
                      </a:pPr>
                      <a:r>
                        <a:rPr lang="en-US" sz="3200" b="1">
                          <a:effectLst/>
                        </a:rPr>
                        <a:t>Says, "You are a failure."</a:t>
                      </a:r>
                      <a:endParaRPr lang="en-US" sz="3200" b="1">
                        <a:effectLst/>
                        <a:latin typeface="Times New Roman" panose="02020603050405020304" pitchFamily="18" charset="0"/>
                        <a:ea typeface="Times New Roman" panose="02020603050405020304" pitchFamily="18" charset="0"/>
                      </a:endParaRPr>
                    </a:p>
                  </a:txBody>
                  <a:tcPr marL="68580" marR="68580" marT="0" marB="0"/>
                </a:tc>
              </a:tr>
              <a:tr h="408275">
                <a:tc>
                  <a:txBody>
                    <a:bodyPr/>
                    <a:lstStyle/>
                    <a:p>
                      <a:pPr marL="0" marR="0" algn="l">
                        <a:spcBef>
                          <a:spcPts val="0"/>
                        </a:spcBef>
                        <a:spcAft>
                          <a:spcPts val="1200"/>
                        </a:spcAft>
                      </a:pPr>
                      <a:r>
                        <a:rPr lang="en-US" sz="3200" b="1">
                          <a:effectLst/>
                        </a:rPr>
                        <a:t>Leads to repentance</a:t>
                      </a:r>
                      <a:endParaRPr lang="en-US" sz="3200" b="1">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l">
                        <a:spcBef>
                          <a:spcPts val="0"/>
                        </a:spcBef>
                        <a:spcAft>
                          <a:spcPts val="1200"/>
                        </a:spcAft>
                      </a:pPr>
                      <a:r>
                        <a:rPr lang="en-US" sz="3200" b="1" dirty="0">
                          <a:effectLst/>
                        </a:rPr>
                        <a:t>Leads to shame</a:t>
                      </a:r>
                      <a:endParaRPr lang="en-US" sz="3200" b="1" dirty="0">
                        <a:effectLst/>
                        <a:latin typeface="Times New Roman" panose="02020603050405020304" pitchFamily="18" charset="0"/>
                        <a:ea typeface="Times New Roman" panose="02020603050405020304" pitchFamily="18" charset="0"/>
                      </a:endParaRPr>
                    </a:p>
                  </a:txBody>
                  <a:tcPr marL="68580" marR="68580" marT="0" marB="0"/>
                </a:tc>
              </a:tr>
              <a:tr h="408275">
                <a:tc>
                  <a:txBody>
                    <a:bodyPr/>
                    <a:lstStyle/>
                    <a:p>
                      <a:pPr marL="0" marR="0" algn="l">
                        <a:spcBef>
                          <a:spcPts val="0"/>
                        </a:spcBef>
                        <a:spcAft>
                          <a:spcPts val="1200"/>
                        </a:spcAft>
                      </a:pPr>
                      <a:r>
                        <a:rPr lang="en-US" sz="3200" b="1" dirty="0">
                          <a:effectLst/>
                        </a:rPr>
                        <a:t>Draws us toward Christ</a:t>
                      </a:r>
                      <a:endParaRPr lang="en-US" sz="32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l">
                        <a:spcBef>
                          <a:spcPts val="0"/>
                        </a:spcBef>
                        <a:spcAft>
                          <a:spcPts val="1200"/>
                        </a:spcAft>
                      </a:pPr>
                      <a:r>
                        <a:rPr lang="en-US" sz="3200" b="1" dirty="0">
                          <a:effectLst/>
                        </a:rPr>
                        <a:t>Drives us away from Christ</a:t>
                      </a:r>
                      <a:endParaRPr lang="en-US" sz="3200" b="1" dirty="0">
                        <a:effectLst/>
                        <a:latin typeface="Times New Roman" panose="02020603050405020304" pitchFamily="18" charset="0"/>
                        <a:ea typeface="Times New Roman" panose="02020603050405020304" pitchFamily="18" charset="0"/>
                      </a:endParaRPr>
                    </a:p>
                  </a:txBody>
                  <a:tcPr marL="68580" marR="68580" marT="0" marB="0"/>
                </a:tc>
              </a:tr>
              <a:tr h="408275">
                <a:tc>
                  <a:txBody>
                    <a:bodyPr/>
                    <a:lstStyle/>
                    <a:p>
                      <a:pPr marL="0" marR="0" algn="l">
                        <a:spcBef>
                          <a:spcPts val="0"/>
                        </a:spcBef>
                        <a:spcAft>
                          <a:spcPts val="1200"/>
                        </a:spcAft>
                      </a:pPr>
                      <a:r>
                        <a:rPr lang="en-US" sz="3200" b="1" dirty="0">
                          <a:effectLst/>
                        </a:rPr>
                        <a:t>Offers hope and forgiveness</a:t>
                      </a:r>
                      <a:endParaRPr lang="en-US" sz="32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l">
                        <a:spcBef>
                          <a:spcPts val="0"/>
                        </a:spcBef>
                        <a:spcAft>
                          <a:spcPts val="1200"/>
                        </a:spcAft>
                      </a:pPr>
                      <a:r>
                        <a:rPr lang="en-US" sz="3200" b="1" dirty="0">
                          <a:effectLst/>
                        </a:rPr>
                        <a:t>Offers condemnation and despair</a:t>
                      </a:r>
                      <a:endParaRPr lang="en-US" sz="3200" b="1"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11853016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smtClean="0"/>
              <a:t>4. The Distinction</a:t>
            </a:r>
            <a:endParaRPr lang="en-US" dirty="0"/>
          </a:p>
        </p:txBody>
      </p:sp>
      <p:sp>
        <p:nvSpPr>
          <p:cNvPr id="3" name="Content Placeholder 2"/>
          <p:cNvSpPr>
            <a:spLocks noGrp="1"/>
          </p:cNvSpPr>
          <p:nvPr>
            <p:ph idx="1"/>
          </p:nvPr>
        </p:nvSpPr>
        <p:spPr/>
        <p:txBody>
          <a:bodyPr>
            <a:normAutofit/>
          </a:bodyPr>
          <a:lstStyle/>
          <a:p>
            <a:r>
              <a:rPr lang="en-US" i="0" dirty="0" smtClean="0"/>
              <a:t>Romans 8:1-2 </a:t>
            </a:r>
            <a:r>
              <a:rPr lang="en-US" i="0" baseline="30000" dirty="0" smtClean="0"/>
              <a:t>ERV </a:t>
            </a:r>
          </a:p>
          <a:p>
            <a:pPr lvl="1"/>
            <a:r>
              <a:rPr lang="en-US" baseline="30000" dirty="0" smtClean="0"/>
              <a:t>1</a:t>
            </a:r>
            <a:r>
              <a:rPr lang="en-US" dirty="0" smtClean="0"/>
              <a:t>So now anyone who is in Christ Jesus is not judged guilty. </a:t>
            </a:r>
            <a:r>
              <a:rPr lang="en-US" baseline="30000" dirty="0" smtClean="0"/>
              <a:t>2</a:t>
            </a:r>
            <a:r>
              <a:rPr lang="en-US" dirty="0" smtClean="0"/>
              <a:t>That is because in Christ Jesus the law of the Spirit that brings life made you free. It made you free from the law that brings sin and death.</a:t>
            </a:r>
          </a:p>
        </p:txBody>
      </p:sp>
    </p:spTree>
    <p:extLst>
      <p:ext uri="{BB962C8B-B14F-4D97-AF65-F5344CB8AC3E}">
        <p14:creationId xmlns:p14="http://schemas.microsoft.com/office/powerpoint/2010/main" val="26422381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smtClean="0"/>
              <a:t>4. The Distinction</a:t>
            </a:r>
            <a:endParaRPr lang="en-US" dirty="0"/>
          </a:p>
        </p:txBody>
      </p:sp>
      <p:sp>
        <p:nvSpPr>
          <p:cNvPr id="3" name="Content Placeholder 2"/>
          <p:cNvSpPr>
            <a:spLocks noGrp="1"/>
          </p:cNvSpPr>
          <p:nvPr>
            <p:ph idx="1"/>
          </p:nvPr>
        </p:nvSpPr>
        <p:spPr/>
        <p:txBody>
          <a:bodyPr>
            <a:normAutofit/>
          </a:bodyPr>
          <a:lstStyle/>
          <a:p>
            <a:r>
              <a:rPr lang="en-US" i="0" dirty="0" smtClean="0"/>
              <a:t>Romans 8:16 </a:t>
            </a:r>
            <a:r>
              <a:rPr lang="en-US" i="0" baseline="30000" dirty="0" smtClean="0"/>
              <a:t>ERV </a:t>
            </a:r>
          </a:p>
          <a:p>
            <a:pPr lvl="1"/>
            <a:r>
              <a:rPr lang="en-US" baseline="30000" dirty="0" smtClean="0"/>
              <a:t>16</a:t>
            </a:r>
            <a:r>
              <a:rPr lang="en-US" dirty="0" smtClean="0"/>
              <a:t>And the Spirit himself speaks to our spirits and makes us sure that we are God’s children.</a:t>
            </a:r>
          </a:p>
        </p:txBody>
      </p:sp>
    </p:spTree>
    <p:extLst>
      <p:ext uri="{BB962C8B-B14F-4D97-AF65-F5344CB8AC3E}">
        <p14:creationId xmlns:p14="http://schemas.microsoft.com/office/powerpoint/2010/main" val="15846308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smtClean="0"/>
              <a:t>5. The Goal is Restoration</a:t>
            </a:r>
            <a:endParaRPr lang="en-US" dirty="0"/>
          </a:p>
        </p:txBody>
      </p:sp>
      <p:sp>
        <p:nvSpPr>
          <p:cNvPr id="3" name="Content Placeholder 2"/>
          <p:cNvSpPr>
            <a:spLocks noGrp="1"/>
          </p:cNvSpPr>
          <p:nvPr>
            <p:ph idx="1"/>
          </p:nvPr>
        </p:nvSpPr>
        <p:spPr/>
        <p:txBody>
          <a:bodyPr>
            <a:normAutofit/>
          </a:bodyPr>
          <a:lstStyle/>
          <a:p>
            <a:r>
              <a:rPr lang="en-US" dirty="0" smtClean="0"/>
              <a:t>Galatians 5:16-17 </a:t>
            </a:r>
            <a:r>
              <a:rPr lang="en-US" baseline="30000" dirty="0"/>
              <a:t>ERV </a:t>
            </a:r>
            <a:endParaRPr lang="en-US" baseline="30000" dirty="0" smtClean="0"/>
          </a:p>
          <a:p>
            <a:pPr lvl="1"/>
            <a:r>
              <a:rPr lang="en-US" baseline="30000" dirty="0" smtClean="0"/>
              <a:t>16</a:t>
            </a:r>
            <a:r>
              <a:rPr lang="en-US" dirty="0" smtClean="0"/>
              <a:t>So </a:t>
            </a:r>
            <a:r>
              <a:rPr lang="en-US" dirty="0"/>
              <a:t>I tell you, live the way the Spirit leads you. Then you will not do the evil things your sinful self wants. </a:t>
            </a:r>
            <a:r>
              <a:rPr lang="en-US" baseline="30000" dirty="0"/>
              <a:t>17</a:t>
            </a:r>
            <a:r>
              <a:rPr lang="en-US" dirty="0"/>
              <a:t>The sinful self wants what is against the Spirit, and the Spirit wants what is against the sinful self. They are always fighting against each other, so that you don’t do what you really want to do. </a:t>
            </a:r>
          </a:p>
        </p:txBody>
      </p:sp>
    </p:spTree>
    <p:extLst>
      <p:ext uri="{BB962C8B-B14F-4D97-AF65-F5344CB8AC3E}">
        <p14:creationId xmlns:p14="http://schemas.microsoft.com/office/powerpoint/2010/main" val="31372414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smtClean="0"/>
              <a:t>5. </a:t>
            </a:r>
            <a:r>
              <a:rPr lang="en-US" dirty="0"/>
              <a:t>The Goal </a:t>
            </a:r>
            <a:r>
              <a:rPr lang="en-US" dirty="0" smtClean="0"/>
              <a:t>is Restoration</a:t>
            </a:r>
            <a:endParaRPr lang="en-US" dirty="0"/>
          </a:p>
        </p:txBody>
      </p:sp>
      <p:sp>
        <p:nvSpPr>
          <p:cNvPr id="3" name="Content Placeholder 2"/>
          <p:cNvSpPr>
            <a:spLocks noGrp="1"/>
          </p:cNvSpPr>
          <p:nvPr>
            <p:ph idx="1"/>
          </p:nvPr>
        </p:nvSpPr>
        <p:spPr/>
        <p:txBody>
          <a:bodyPr>
            <a:normAutofit/>
          </a:bodyPr>
          <a:lstStyle/>
          <a:p>
            <a:r>
              <a:rPr lang="en-US" dirty="0" smtClean="0"/>
              <a:t>Galatians 5:22-25 </a:t>
            </a:r>
            <a:r>
              <a:rPr lang="en-US" baseline="30000" dirty="0" smtClean="0"/>
              <a:t>ERV </a:t>
            </a:r>
          </a:p>
          <a:p>
            <a:pPr lvl="1"/>
            <a:r>
              <a:rPr lang="en-US" baseline="30000" dirty="0" smtClean="0"/>
              <a:t>22</a:t>
            </a:r>
            <a:r>
              <a:rPr lang="en-US" dirty="0" smtClean="0"/>
              <a:t>But </a:t>
            </a:r>
            <a:r>
              <a:rPr lang="en-US" dirty="0"/>
              <a:t>the fruit that the Spirit produces in a person’s life is love, joy, peace, patience, kindness, goodness, faithfulness, </a:t>
            </a:r>
            <a:r>
              <a:rPr lang="en-US" baseline="30000" dirty="0"/>
              <a:t>23</a:t>
            </a:r>
            <a:r>
              <a:rPr lang="en-US" dirty="0"/>
              <a:t>gentleness, and self-control. There is no law against these kinds of things. </a:t>
            </a:r>
            <a:r>
              <a:rPr lang="en-US" baseline="30000" dirty="0"/>
              <a:t>24</a:t>
            </a:r>
            <a:r>
              <a:rPr lang="en-US" dirty="0"/>
              <a:t>Those who belong to Christ Jesus have crucified their sinful self. They have given up their old selfish feelings and the evil things they wanted to do. </a:t>
            </a:r>
            <a:r>
              <a:rPr lang="en-US" baseline="30000" dirty="0"/>
              <a:t>25</a:t>
            </a:r>
            <a:r>
              <a:rPr lang="en-US" dirty="0"/>
              <a:t>We get our new life from the Spirit, so we should follow the Spirit.</a:t>
            </a:r>
          </a:p>
          <a:p>
            <a:endParaRPr lang="en-US" dirty="0"/>
          </a:p>
        </p:txBody>
      </p:sp>
    </p:spTree>
    <p:extLst>
      <p:ext uri="{BB962C8B-B14F-4D97-AF65-F5344CB8AC3E}">
        <p14:creationId xmlns:p14="http://schemas.microsoft.com/office/powerpoint/2010/main" val="37827173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a:xfrm>
            <a:off x="0" y="453"/>
            <a:ext cx="10408596" cy="923374"/>
          </a:xfrm>
        </p:spPr>
        <p:txBody>
          <a:bodyPr vert="horz" lIns="91440" tIns="45720" rIns="91440" bIns="45720" rtlCol="0" anchor="ctr">
            <a:noAutofit/>
          </a:bodyPr>
          <a:lstStyle/>
          <a:p>
            <a:r>
              <a:rPr lang="en-US" dirty="0"/>
              <a:t>Convincer But Not Accuser</a:t>
            </a:r>
          </a:p>
        </p:txBody>
      </p:sp>
      <p:sp>
        <p:nvSpPr>
          <p:cNvPr id="6" name="Content Placeholder 5"/>
          <p:cNvSpPr txBox="1">
            <a:spLocks noGrp="1"/>
          </p:cNvSpPr>
          <p:nvPr>
            <p:ph idx="1"/>
          </p:nvPr>
        </p:nvSpPr>
        <p:spPr>
          <a:xfrm>
            <a:off x="150829" y="1902455"/>
            <a:ext cx="11811785" cy="2609945"/>
          </a:xfrm>
          <a:prstGeom prst="rect">
            <a:avLst/>
          </a:prstGeom>
          <a:solidFill>
            <a:schemeClr val="accent2">
              <a:lumMod val="20000"/>
              <a:lumOff val="80000"/>
            </a:schemeClr>
          </a:solidFill>
          <a:ln w="69850" cmpd="thickThin">
            <a:solidFill>
              <a:schemeClr val="accent1"/>
            </a:solidFill>
          </a:ln>
        </p:spPr>
        <p:txBody>
          <a:bodyPr wrap="square" rtlCol="0">
            <a:spAutoFit/>
          </a:bodyPr>
          <a:lstStyle/>
          <a:p>
            <a:pPr marL="974725" indent="-974725">
              <a:buFont typeface="Wingdings" panose="05000000000000000000" pitchFamily="2" charset="2"/>
              <a:buChar char="Ø"/>
            </a:pPr>
            <a:r>
              <a:rPr lang="en-US" sz="4800" b="1" dirty="0" smtClean="0">
                <a:solidFill>
                  <a:schemeClr val="accent2">
                    <a:lumMod val="50000"/>
                  </a:schemeClr>
                </a:solidFill>
                <a:effectLst>
                  <a:outerShdw blurRad="38100" dist="38100" dir="2700000" algn="tl">
                    <a:srgbClr val="000000">
                      <a:alpha val="43137"/>
                    </a:srgbClr>
                  </a:outerShdw>
                </a:effectLst>
              </a:rPr>
              <a:t>The </a:t>
            </a:r>
            <a:r>
              <a:rPr lang="en-US" sz="4800" b="1" dirty="0">
                <a:solidFill>
                  <a:schemeClr val="accent2">
                    <a:lumMod val="50000"/>
                  </a:schemeClr>
                </a:solidFill>
                <a:effectLst>
                  <a:outerShdw blurRad="38100" dist="38100" dir="2700000" algn="tl">
                    <a:srgbClr val="000000">
                      <a:alpha val="43137"/>
                    </a:srgbClr>
                  </a:outerShdw>
                </a:effectLst>
              </a:rPr>
              <a:t>Holy Spirit convicts us of sin in order to lead us to repentance and </a:t>
            </a:r>
            <a:r>
              <a:rPr lang="en-US" sz="4800" b="1" dirty="0" smtClean="0">
                <a:solidFill>
                  <a:schemeClr val="accent2">
                    <a:lumMod val="50000"/>
                  </a:schemeClr>
                </a:solidFill>
                <a:effectLst>
                  <a:outerShdw blurRad="38100" dist="38100" dir="2700000" algn="tl">
                    <a:srgbClr val="000000">
                      <a:alpha val="43137"/>
                    </a:srgbClr>
                  </a:outerShdw>
                </a:effectLst>
              </a:rPr>
              <a:t>restoration.</a:t>
            </a:r>
          </a:p>
          <a:p>
            <a:pPr marL="974725" indent="-974725">
              <a:buFont typeface="Wingdings" panose="05000000000000000000" pitchFamily="2" charset="2"/>
              <a:buChar char="Ø"/>
            </a:pPr>
            <a:r>
              <a:rPr lang="en-US" sz="4800" b="1" dirty="0" smtClean="0">
                <a:solidFill>
                  <a:schemeClr val="accent2">
                    <a:lumMod val="50000"/>
                  </a:schemeClr>
                </a:solidFill>
                <a:effectLst>
                  <a:outerShdw blurRad="38100" dist="38100" dir="2700000" algn="tl">
                    <a:srgbClr val="000000">
                      <a:alpha val="43137"/>
                    </a:srgbClr>
                  </a:outerShdw>
                </a:effectLst>
              </a:rPr>
              <a:t>Satan </a:t>
            </a:r>
            <a:r>
              <a:rPr lang="en-US" sz="4800" b="1" dirty="0">
                <a:solidFill>
                  <a:schemeClr val="accent2">
                    <a:lumMod val="50000"/>
                  </a:schemeClr>
                </a:solidFill>
                <a:effectLst>
                  <a:outerShdw blurRad="38100" dist="38100" dir="2700000" algn="tl">
                    <a:srgbClr val="000000">
                      <a:alpha val="43137"/>
                    </a:srgbClr>
                  </a:outerShdw>
                </a:effectLst>
              </a:rPr>
              <a:t>accuses us in order to produce condemnation, shame, and despair</a:t>
            </a:r>
            <a:r>
              <a:rPr lang="en-US" sz="4800" b="1" dirty="0" smtClean="0">
                <a:solidFill>
                  <a:schemeClr val="accent2">
                    <a:lumMod val="50000"/>
                  </a:schemeClr>
                </a:solidFill>
                <a:effectLst>
                  <a:outerShdw blurRad="38100" dist="38100" dir="2700000" algn="tl">
                    <a:srgbClr val="000000">
                      <a:alpha val="43137"/>
                    </a:srgbClr>
                  </a:outerShdw>
                </a:effectLst>
              </a:rPr>
              <a:t>.</a:t>
            </a:r>
            <a:endParaRPr lang="en-US" sz="4800" b="1" dirty="0">
              <a:solidFill>
                <a:schemeClr val="accent2">
                  <a:lumMod val="5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342296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Convincer But Not Accuser</a:t>
            </a:r>
            <a:endParaRPr lang="en-US" dirty="0"/>
          </a:p>
        </p:txBody>
      </p:sp>
    </p:spTree>
    <p:extLst>
      <p:ext uri="{BB962C8B-B14F-4D97-AF65-F5344CB8AC3E}">
        <p14:creationId xmlns:p14="http://schemas.microsoft.com/office/powerpoint/2010/main" val="27824460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smtClean="0"/>
              <a:t>John 14:15-17 </a:t>
            </a:r>
            <a:r>
              <a:rPr lang="en-US" baseline="30000" dirty="0" smtClean="0"/>
              <a:t>ERV </a:t>
            </a:r>
            <a:endParaRPr lang="en-US" baseline="30000" dirty="0"/>
          </a:p>
        </p:txBody>
      </p:sp>
      <p:sp>
        <p:nvSpPr>
          <p:cNvPr id="3" name="Content Placeholder 2"/>
          <p:cNvSpPr>
            <a:spLocks noGrp="1"/>
          </p:cNvSpPr>
          <p:nvPr>
            <p:ph idx="1"/>
          </p:nvPr>
        </p:nvSpPr>
        <p:spPr/>
        <p:txBody>
          <a:bodyPr/>
          <a:lstStyle/>
          <a:p>
            <a:pPr lvl="1"/>
            <a:r>
              <a:rPr lang="en-US" baseline="30000" dirty="0" smtClean="0"/>
              <a:t>15</a:t>
            </a:r>
            <a:r>
              <a:rPr lang="en-US" dirty="0" smtClean="0"/>
              <a:t>“If you love me, you will do what I command. </a:t>
            </a:r>
            <a:r>
              <a:rPr lang="en-US" baseline="30000" dirty="0" smtClean="0"/>
              <a:t>16</a:t>
            </a:r>
            <a:r>
              <a:rPr lang="en-US" dirty="0" smtClean="0"/>
              <a:t>I will ask the Father, and he will give you another Helper to be with you forever. </a:t>
            </a:r>
            <a:r>
              <a:rPr lang="en-US" baseline="30000" dirty="0" smtClean="0"/>
              <a:t>17</a:t>
            </a:r>
            <a:r>
              <a:rPr lang="en-US" dirty="0" smtClean="0"/>
              <a:t>The Helper is the Spirit of truth. The people of the world cannot accept him, because they don’t see him or know him. But you know him. He lives with you, and he will be in you.</a:t>
            </a:r>
          </a:p>
        </p:txBody>
      </p:sp>
    </p:spTree>
    <p:extLst>
      <p:ext uri="{BB962C8B-B14F-4D97-AF65-F5344CB8AC3E}">
        <p14:creationId xmlns:p14="http://schemas.microsoft.com/office/powerpoint/2010/main" val="42819699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smtClean="0"/>
              <a:t>John 16:7 </a:t>
            </a:r>
            <a:r>
              <a:rPr lang="en-US" baseline="30000" dirty="0" smtClean="0"/>
              <a:t>NKJV </a:t>
            </a:r>
            <a:endParaRPr lang="en-US" baseline="30000" dirty="0"/>
          </a:p>
        </p:txBody>
      </p:sp>
      <p:sp>
        <p:nvSpPr>
          <p:cNvPr id="3" name="Content Placeholder 2"/>
          <p:cNvSpPr>
            <a:spLocks noGrp="1"/>
          </p:cNvSpPr>
          <p:nvPr>
            <p:ph idx="1"/>
          </p:nvPr>
        </p:nvSpPr>
        <p:spPr/>
        <p:txBody>
          <a:bodyPr>
            <a:normAutofit/>
          </a:bodyPr>
          <a:lstStyle/>
          <a:p>
            <a:pPr lvl="1"/>
            <a:r>
              <a:rPr lang="en-US" baseline="30000" dirty="0" smtClean="0"/>
              <a:t>7</a:t>
            </a:r>
            <a:r>
              <a:rPr lang="en-US" dirty="0"/>
              <a:t>Nevertheless I tell you the truth. It is to your advantage that I go away; for if I do not go away, the Helper will not come to you; but if I depart, I will send Him to you.</a:t>
            </a:r>
            <a:endParaRPr lang="en-US" dirty="0" smtClean="0"/>
          </a:p>
        </p:txBody>
      </p:sp>
    </p:spTree>
    <p:extLst>
      <p:ext uri="{BB962C8B-B14F-4D97-AF65-F5344CB8AC3E}">
        <p14:creationId xmlns:p14="http://schemas.microsoft.com/office/powerpoint/2010/main" val="2075950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452"/>
            <a:ext cx="10162095" cy="923375"/>
          </a:xfrm>
        </p:spPr>
        <p:txBody>
          <a:bodyPr/>
          <a:lstStyle/>
          <a:p>
            <a:pPr lvl="0"/>
            <a:r>
              <a:rPr lang="en-US" sz="6000" dirty="0"/>
              <a:t>Advocate in Greek is </a:t>
            </a:r>
            <a:r>
              <a:rPr lang="en-US" sz="6000" i="1" dirty="0" err="1">
                <a:solidFill>
                  <a:schemeClr val="accent3">
                    <a:lumMod val="20000"/>
                    <a:lumOff val="80000"/>
                  </a:schemeClr>
                </a:solidFill>
              </a:rPr>
              <a:t>paraklétos</a:t>
            </a:r>
            <a:endParaRPr lang="en-US" sz="6000" i="1" dirty="0">
              <a:solidFill>
                <a:schemeClr val="accent3">
                  <a:lumMod val="20000"/>
                  <a:lumOff val="80000"/>
                </a:schemeClr>
              </a:solidFill>
            </a:endParaRPr>
          </a:p>
        </p:txBody>
      </p:sp>
      <p:sp>
        <p:nvSpPr>
          <p:cNvPr id="3" name="Content Placeholder 2"/>
          <p:cNvSpPr>
            <a:spLocks noGrp="1"/>
          </p:cNvSpPr>
          <p:nvPr>
            <p:ph idx="1"/>
          </p:nvPr>
        </p:nvSpPr>
        <p:spPr>
          <a:xfrm>
            <a:off x="62203" y="1630837"/>
            <a:ext cx="12058261" cy="5227163"/>
          </a:xfrm>
        </p:spPr>
        <p:txBody>
          <a:bodyPr vert="horz" lIns="91440" tIns="45720" rIns="91440" bIns="45720" rtlCol="0">
            <a:normAutofit/>
          </a:bodyPr>
          <a:lstStyle/>
          <a:p>
            <a:pPr marL="687388" lvl="1" indent="-687388">
              <a:spcAft>
                <a:spcPts val="2400"/>
              </a:spcAft>
              <a:buFont typeface="Wingdings" panose="05000000000000000000" pitchFamily="2" charset="2"/>
              <a:buChar char="Ø"/>
              <a:tabLst>
                <a:tab pos="4232275" algn="l"/>
              </a:tabLst>
            </a:pPr>
            <a:r>
              <a:rPr lang="en-US" sz="4400" i="0" dirty="0"/>
              <a:t>Para:</a:t>
            </a:r>
            <a:r>
              <a:rPr lang="en-US" sz="4400" dirty="0"/>
              <a:t>	</a:t>
            </a:r>
            <a:r>
              <a:rPr lang="en-US" sz="4400" dirty="0" smtClean="0">
                <a:solidFill>
                  <a:schemeClr val="bg2"/>
                </a:solidFill>
              </a:rPr>
              <a:t>"</a:t>
            </a:r>
            <a:r>
              <a:rPr lang="en-US" sz="4400" dirty="0">
                <a:solidFill>
                  <a:schemeClr val="bg2"/>
                </a:solidFill>
              </a:rPr>
              <a:t>beside" or "alongside</a:t>
            </a:r>
            <a:r>
              <a:rPr lang="en-US" sz="4400" dirty="0" smtClean="0">
                <a:solidFill>
                  <a:schemeClr val="bg2"/>
                </a:solidFill>
              </a:rPr>
              <a:t>"</a:t>
            </a:r>
            <a:endParaRPr lang="en-US" sz="4400" dirty="0">
              <a:solidFill>
                <a:schemeClr val="bg2"/>
              </a:solidFill>
            </a:endParaRPr>
          </a:p>
          <a:p>
            <a:pPr marL="687388" lvl="1" indent="-687388">
              <a:spcAft>
                <a:spcPts val="2400"/>
              </a:spcAft>
              <a:buFont typeface="Wingdings" panose="05000000000000000000" pitchFamily="2" charset="2"/>
              <a:buChar char="Ø"/>
              <a:tabLst>
                <a:tab pos="4232275" algn="l"/>
              </a:tabLst>
            </a:pPr>
            <a:r>
              <a:rPr lang="en-US" sz="4400" i="0" dirty="0" err="1"/>
              <a:t>Kaleo</a:t>
            </a:r>
            <a:r>
              <a:rPr lang="en-US" sz="4400" i="0" dirty="0"/>
              <a:t> / </a:t>
            </a:r>
            <a:r>
              <a:rPr lang="en-US" sz="4400" i="0" dirty="0" err="1"/>
              <a:t>Kletos</a:t>
            </a:r>
            <a:r>
              <a:rPr lang="en-US" sz="4400" i="0" dirty="0" smtClean="0"/>
              <a:t>:</a:t>
            </a:r>
            <a:r>
              <a:rPr lang="en-US" sz="4400" dirty="0" smtClean="0"/>
              <a:t>	</a:t>
            </a:r>
            <a:r>
              <a:rPr lang="en-US" sz="4400" dirty="0" smtClean="0">
                <a:solidFill>
                  <a:schemeClr val="bg2"/>
                </a:solidFill>
              </a:rPr>
              <a:t>"</a:t>
            </a:r>
            <a:r>
              <a:rPr lang="en-US" sz="4400" dirty="0">
                <a:solidFill>
                  <a:schemeClr val="bg2"/>
                </a:solidFill>
              </a:rPr>
              <a:t>to call" or "an invitation</a:t>
            </a:r>
            <a:r>
              <a:rPr lang="en-US" sz="4400" dirty="0" smtClean="0">
                <a:solidFill>
                  <a:schemeClr val="bg2"/>
                </a:solidFill>
              </a:rPr>
              <a:t>"</a:t>
            </a:r>
            <a:endParaRPr lang="en-US" sz="4400" dirty="0">
              <a:solidFill>
                <a:schemeClr val="bg2"/>
              </a:solidFill>
            </a:endParaRPr>
          </a:p>
          <a:p>
            <a:pPr marL="687388" lvl="1" indent="-687388">
              <a:spcAft>
                <a:spcPts val="2400"/>
              </a:spcAft>
              <a:buFont typeface="Wingdings" panose="05000000000000000000" pitchFamily="2" charset="2"/>
              <a:buChar char="Ø"/>
              <a:tabLst>
                <a:tab pos="4232275" algn="l"/>
              </a:tabLst>
            </a:pPr>
            <a:r>
              <a:rPr lang="en-US" sz="4400" i="0" dirty="0" smtClean="0"/>
              <a:t>Literally:</a:t>
            </a:r>
            <a:r>
              <a:rPr lang="en-US" sz="4400" dirty="0" smtClean="0"/>
              <a:t>	</a:t>
            </a:r>
            <a:r>
              <a:rPr lang="en-US" sz="4400" dirty="0">
                <a:solidFill>
                  <a:schemeClr val="bg2"/>
                </a:solidFill>
              </a:rPr>
              <a:t>Someone who stands right </a:t>
            </a:r>
            <a:r>
              <a:rPr lang="en-US" sz="4400" dirty="0" smtClean="0">
                <a:solidFill>
                  <a:schemeClr val="bg2"/>
                </a:solidFill>
              </a:rPr>
              <a:t>next     	to you </a:t>
            </a:r>
            <a:r>
              <a:rPr lang="en-US" sz="4400" dirty="0">
                <a:solidFill>
                  <a:schemeClr val="bg2"/>
                </a:solidFill>
              </a:rPr>
              <a:t>in a time of </a:t>
            </a:r>
            <a:r>
              <a:rPr lang="en-US" sz="4400" dirty="0" smtClean="0">
                <a:solidFill>
                  <a:schemeClr val="bg2"/>
                </a:solidFill>
              </a:rPr>
              <a:t>need</a:t>
            </a:r>
            <a:endParaRPr lang="en-US" sz="4400" dirty="0">
              <a:solidFill>
                <a:schemeClr val="bg2"/>
              </a:solidFill>
            </a:endParaRPr>
          </a:p>
        </p:txBody>
      </p:sp>
    </p:spTree>
    <p:extLst>
      <p:ext uri="{BB962C8B-B14F-4D97-AF65-F5344CB8AC3E}">
        <p14:creationId xmlns:p14="http://schemas.microsoft.com/office/powerpoint/2010/main" val="5561229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smtClean="0"/>
              <a:t>John 16:8 </a:t>
            </a:r>
            <a:r>
              <a:rPr lang="en-US" baseline="30000" dirty="0" smtClean="0"/>
              <a:t>NKJV </a:t>
            </a:r>
            <a:endParaRPr lang="en-US" baseline="30000" dirty="0"/>
          </a:p>
        </p:txBody>
      </p:sp>
      <p:sp>
        <p:nvSpPr>
          <p:cNvPr id="3" name="Content Placeholder 2"/>
          <p:cNvSpPr>
            <a:spLocks noGrp="1"/>
          </p:cNvSpPr>
          <p:nvPr>
            <p:ph idx="1"/>
          </p:nvPr>
        </p:nvSpPr>
        <p:spPr/>
        <p:txBody>
          <a:bodyPr>
            <a:normAutofit/>
          </a:bodyPr>
          <a:lstStyle/>
          <a:p>
            <a:pPr lvl="1"/>
            <a:r>
              <a:rPr lang="en-US" baseline="30000" dirty="0" smtClean="0"/>
              <a:t>8</a:t>
            </a:r>
            <a:r>
              <a:rPr lang="en-US" dirty="0"/>
              <a:t>And when He has come, He </a:t>
            </a:r>
            <a:r>
              <a:rPr lang="en-US" u="sng" dirty="0"/>
              <a:t>will convict the world </a:t>
            </a:r>
            <a:r>
              <a:rPr lang="en-US" dirty="0"/>
              <a:t>of sin, and of righteousness, and of judgment:</a:t>
            </a:r>
            <a:endParaRPr lang="en-US" dirty="0" smtClean="0"/>
          </a:p>
        </p:txBody>
      </p:sp>
    </p:spTree>
    <p:extLst>
      <p:ext uri="{BB962C8B-B14F-4D97-AF65-F5344CB8AC3E}">
        <p14:creationId xmlns:p14="http://schemas.microsoft.com/office/powerpoint/2010/main" val="9789147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z="6000" dirty="0" smtClean="0"/>
              <a:t>Convict in Greek is </a:t>
            </a:r>
            <a:r>
              <a:rPr lang="en-US" sz="6000" i="1" dirty="0" err="1" smtClean="0">
                <a:solidFill>
                  <a:schemeClr val="accent3">
                    <a:lumMod val="20000"/>
                    <a:lumOff val="80000"/>
                  </a:schemeClr>
                </a:solidFill>
              </a:rPr>
              <a:t>elenchō</a:t>
            </a:r>
            <a:endParaRPr lang="en-US" sz="6000" dirty="0"/>
          </a:p>
        </p:txBody>
      </p:sp>
      <p:sp>
        <p:nvSpPr>
          <p:cNvPr id="7" name="Content Placeholder 6"/>
          <p:cNvSpPr>
            <a:spLocks noGrp="1"/>
          </p:cNvSpPr>
          <p:nvPr>
            <p:ph idx="1"/>
          </p:nvPr>
        </p:nvSpPr>
        <p:spPr>
          <a:xfrm>
            <a:off x="62204" y="1527142"/>
            <a:ext cx="11513912" cy="5330857"/>
          </a:xfrm>
        </p:spPr>
        <p:txBody>
          <a:bodyPr>
            <a:normAutofit/>
          </a:bodyPr>
          <a:lstStyle/>
          <a:p>
            <a:pPr marL="1376363" lvl="1" indent="-1119188">
              <a:spcAft>
                <a:spcPts val="2400"/>
              </a:spcAft>
              <a:buFont typeface="Wingdings" panose="05000000000000000000" pitchFamily="2" charset="2"/>
              <a:buChar char="Ø"/>
              <a:tabLst>
                <a:tab pos="1376363" algn="l"/>
              </a:tabLst>
            </a:pPr>
            <a:r>
              <a:rPr lang="en-US" sz="4400" dirty="0" smtClean="0"/>
              <a:t>to expose </a:t>
            </a:r>
          </a:p>
          <a:p>
            <a:pPr marL="1376363" lvl="1" indent="-1119188">
              <a:spcAft>
                <a:spcPts val="2400"/>
              </a:spcAft>
              <a:buFont typeface="Wingdings" panose="05000000000000000000" pitchFamily="2" charset="2"/>
              <a:buChar char="Ø"/>
              <a:tabLst>
                <a:tab pos="1376363" algn="l"/>
              </a:tabLst>
            </a:pPr>
            <a:r>
              <a:rPr lang="en-US" sz="4400" dirty="0" smtClean="0"/>
              <a:t>to bring to light </a:t>
            </a:r>
          </a:p>
          <a:p>
            <a:pPr marL="1376363" lvl="1" indent="-1119188">
              <a:spcAft>
                <a:spcPts val="2400"/>
              </a:spcAft>
              <a:buFont typeface="Wingdings" panose="05000000000000000000" pitchFamily="2" charset="2"/>
              <a:buChar char="Ø"/>
              <a:tabLst>
                <a:tab pos="1376363" algn="l"/>
              </a:tabLst>
            </a:pPr>
            <a:r>
              <a:rPr lang="en-US" sz="4400" dirty="0" smtClean="0"/>
              <a:t>to convince of wrongdoing </a:t>
            </a:r>
          </a:p>
          <a:p>
            <a:pPr marL="1376363" lvl="1" indent="-1119188">
              <a:spcAft>
                <a:spcPts val="2400"/>
              </a:spcAft>
              <a:buFont typeface="Wingdings" panose="05000000000000000000" pitchFamily="2" charset="2"/>
              <a:buChar char="Ø"/>
              <a:tabLst>
                <a:tab pos="1376363" algn="l"/>
              </a:tabLst>
            </a:pPr>
            <a:r>
              <a:rPr lang="en-US" sz="4400" dirty="0" smtClean="0"/>
              <a:t>to bring a person to the point of recognizing the truth </a:t>
            </a:r>
          </a:p>
        </p:txBody>
      </p:sp>
    </p:spTree>
    <p:extLst>
      <p:ext uri="{BB962C8B-B14F-4D97-AF65-F5344CB8AC3E}">
        <p14:creationId xmlns:p14="http://schemas.microsoft.com/office/powerpoint/2010/main" val="30151805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smtClean="0"/>
              <a:t>1. The Holy Spirit Convicts</a:t>
            </a:r>
            <a:endParaRPr lang="en-US" dirty="0"/>
          </a:p>
        </p:txBody>
      </p:sp>
      <p:sp>
        <p:nvSpPr>
          <p:cNvPr id="3" name="Content Placeholder 2"/>
          <p:cNvSpPr>
            <a:spLocks noGrp="1"/>
          </p:cNvSpPr>
          <p:nvPr>
            <p:ph idx="1"/>
          </p:nvPr>
        </p:nvSpPr>
        <p:spPr/>
        <p:txBody>
          <a:bodyPr>
            <a:normAutofit/>
          </a:bodyPr>
          <a:lstStyle/>
          <a:p>
            <a:r>
              <a:rPr lang="en-US" i="0" dirty="0" smtClean="0"/>
              <a:t>John 16:8–13 </a:t>
            </a:r>
            <a:r>
              <a:rPr lang="en-US" i="0" baseline="30000" dirty="0" smtClean="0"/>
              <a:t>NLT </a:t>
            </a:r>
          </a:p>
          <a:p>
            <a:pPr lvl="1"/>
            <a:r>
              <a:rPr lang="en-US" baseline="30000" dirty="0" smtClean="0"/>
              <a:t>8</a:t>
            </a:r>
            <a:r>
              <a:rPr lang="en-US" dirty="0" smtClean="0"/>
              <a:t>And when he comes, he will convict the world of its sin, and of God’s righteousness, and of the coming judgment. </a:t>
            </a:r>
            <a:r>
              <a:rPr lang="en-US" baseline="30000" dirty="0" smtClean="0"/>
              <a:t>9</a:t>
            </a:r>
            <a:r>
              <a:rPr lang="en-US" dirty="0" smtClean="0"/>
              <a:t>The world’s sin is that it refuses to believe in me. </a:t>
            </a:r>
            <a:r>
              <a:rPr lang="en-US" baseline="30000" dirty="0" smtClean="0"/>
              <a:t>10</a:t>
            </a:r>
            <a:r>
              <a:rPr lang="en-US" dirty="0" smtClean="0"/>
              <a:t>Righteousness is available because I go to the Father, and you will see me no more. </a:t>
            </a:r>
            <a:r>
              <a:rPr lang="en-US" baseline="30000" dirty="0" smtClean="0"/>
              <a:t>11</a:t>
            </a:r>
            <a:r>
              <a:rPr lang="en-US" dirty="0" smtClean="0"/>
              <a:t>Judgment will come because the ruler of this world has already been judged. </a:t>
            </a:r>
            <a:r>
              <a:rPr lang="en-US" baseline="30000" dirty="0" smtClean="0"/>
              <a:t>12</a:t>
            </a:r>
            <a:r>
              <a:rPr lang="en-US" dirty="0" smtClean="0"/>
              <a:t>“I have so much more to tell you, but it is too much for you to accept now. </a:t>
            </a:r>
            <a:r>
              <a:rPr lang="en-US" baseline="30000" dirty="0" smtClean="0"/>
              <a:t>13</a:t>
            </a:r>
            <a:r>
              <a:rPr lang="en-US" dirty="0" smtClean="0"/>
              <a:t>But when the Spirit of truth comes, he will lead you into all truth. He will not speak his own words. He will speak only what he hears and will tell you what will happen in the future.</a:t>
            </a:r>
          </a:p>
        </p:txBody>
      </p:sp>
    </p:spTree>
    <p:extLst>
      <p:ext uri="{BB962C8B-B14F-4D97-AF65-F5344CB8AC3E}">
        <p14:creationId xmlns:p14="http://schemas.microsoft.com/office/powerpoint/2010/main" val="26109459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smtClean="0"/>
              <a:t>1. The Holy Spirit Convicts</a:t>
            </a:r>
            <a:endParaRPr lang="en-US" dirty="0"/>
          </a:p>
        </p:txBody>
      </p:sp>
      <p:sp>
        <p:nvSpPr>
          <p:cNvPr id="3" name="Text Placeholder 2"/>
          <p:cNvSpPr>
            <a:spLocks noGrp="1"/>
          </p:cNvSpPr>
          <p:nvPr>
            <p:ph idx="1"/>
          </p:nvPr>
        </p:nvSpPr>
        <p:spPr/>
        <p:txBody>
          <a:bodyPr/>
          <a:lstStyle/>
          <a:p>
            <a:r>
              <a:rPr lang="en-US" i="0" dirty="0" smtClean="0"/>
              <a:t>1 John 1:9 </a:t>
            </a:r>
            <a:r>
              <a:rPr lang="en-US" i="0" baseline="30000" dirty="0" smtClean="0"/>
              <a:t>NLT </a:t>
            </a:r>
          </a:p>
          <a:p>
            <a:pPr lvl="1"/>
            <a:r>
              <a:rPr lang="en-US" baseline="30000" dirty="0" smtClean="0"/>
              <a:t>9</a:t>
            </a:r>
            <a:r>
              <a:rPr lang="en-US" dirty="0" smtClean="0"/>
              <a:t>But if we confess our sins to him, he is faithful and just to forgive us our sins and to cleanse us from all wickedness.</a:t>
            </a:r>
            <a:endParaRPr lang="en-US" dirty="0"/>
          </a:p>
        </p:txBody>
      </p:sp>
    </p:spTree>
    <p:extLst>
      <p:ext uri="{BB962C8B-B14F-4D97-AF65-F5344CB8AC3E}">
        <p14:creationId xmlns:p14="http://schemas.microsoft.com/office/powerpoint/2010/main" val="42282933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smtClean="0"/>
              <a:t>2. Satan </a:t>
            </a:r>
            <a:r>
              <a:rPr lang="en-US" dirty="0"/>
              <a:t>A</a:t>
            </a:r>
            <a:r>
              <a:rPr lang="en-US" dirty="0" smtClean="0"/>
              <a:t>ccuses</a:t>
            </a:r>
            <a:endParaRPr lang="en-US" dirty="0"/>
          </a:p>
        </p:txBody>
      </p:sp>
      <p:sp>
        <p:nvSpPr>
          <p:cNvPr id="3" name="Content Placeholder 2"/>
          <p:cNvSpPr>
            <a:spLocks noGrp="1"/>
          </p:cNvSpPr>
          <p:nvPr>
            <p:ph idx="1"/>
          </p:nvPr>
        </p:nvSpPr>
        <p:spPr/>
        <p:txBody>
          <a:bodyPr>
            <a:normAutofit/>
          </a:bodyPr>
          <a:lstStyle/>
          <a:p>
            <a:r>
              <a:rPr lang="en-US" i="0" dirty="0" smtClean="0"/>
              <a:t>Revelation 12:10 </a:t>
            </a:r>
            <a:r>
              <a:rPr lang="en-US" i="0" baseline="30000" dirty="0" smtClean="0"/>
              <a:t>NLT </a:t>
            </a:r>
          </a:p>
          <a:p>
            <a:pPr lvl="1"/>
            <a:r>
              <a:rPr lang="en-US" baseline="30000" dirty="0" smtClean="0"/>
              <a:t>10</a:t>
            </a:r>
            <a:r>
              <a:rPr lang="en-US" dirty="0" smtClean="0"/>
              <a:t>Then I heard a loud voice shouting across the heavens, “It has come at last — salvation and power and the Kingdom of our God, and the authority of his Christ. For the accuser of our brothers and sisters has been thrown down to earth — the one who accuses them before our God day and night. </a:t>
            </a:r>
          </a:p>
        </p:txBody>
      </p:sp>
    </p:spTree>
    <p:extLst>
      <p:ext uri="{BB962C8B-B14F-4D97-AF65-F5344CB8AC3E}">
        <p14:creationId xmlns:p14="http://schemas.microsoft.com/office/powerpoint/2010/main" val="442474777"/>
      </p:ext>
    </p:extLst>
  </p:cSld>
  <p:clrMapOvr>
    <a:masterClrMapping/>
  </p:clrMapOvr>
  <p:timing>
    <p:tnLst>
      <p:par>
        <p:cTn id="1" dur="indefinite" restart="never" nodeType="tmRoot"/>
      </p:par>
    </p:tnLst>
  </p:timing>
</p:sld>
</file>

<file path=ppt/theme/theme1.xml><?xml version="1.0" encoding="utf-8"?>
<a:theme xmlns:a="http://schemas.openxmlformats.org/drawingml/2006/main" name="11_2303_Hungry">
  <a:themeElements>
    <a:clrScheme name="Yellow Orang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604_TheAfterEffect.potx" id="{7458975E-CCE3-43EC-A277-06A9BFE4FFD0}" vid="{E7F1D30C-66BB-4A9B-B3B6-5A6A6DCC6A8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2608_OurAdvantage</Template>
  <TotalTime>1679</TotalTime>
  <Words>796</Words>
  <Application>Microsoft Office PowerPoint</Application>
  <PresentationFormat>Widescreen</PresentationFormat>
  <Paragraphs>66</Paragraphs>
  <Slides>17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Times New Roman</vt:lpstr>
      <vt:lpstr>Wingdings</vt:lpstr>
      <vt:lpstr>11_2303_Hungry</vt:lpstr>
      <vt:lpstr>Convincer But Not Accuser</vt:lpstr>
      <vt:lpstr>John 14:15-17 ERV </vt:lpstr>
      <vt:lpstr>John 16:7 NKJV </vt:lpstr>
      <vt:lpstr>Advocate in Greek is paraklétos</vt:lpstr>
      <vt:lpstr>John 16:8 NKJV </vt:lpstr>
      <vt:lpstr>Convict in Greek is elenchō</vt:lpstr>
      <vt:lpstr>1. The Holy Spirit Convicts</vt:lpstr>
      <vt:lpstr>1. The Holy Spirit Convicts</vt:lpstr>
      <vt:lpstr>2. Satan Accuses</vt:lpstr>
      <vt:lpstr>Accuser in Greek is kategoros</vt:lpstr>
      <vt:lpstr>3. Conviction vs. Accusation</vt:lpstr>
      <vt:lpstr>4. The Distinction</vt:lpstr>
      <vt:lpstr>4. The Distinction</vt:lpstr>
      <vt:lpstr>5. The Goal is Restoration</vt:lpstr>
      <vt:lpstr>5. The Goal is Restoration</vt:lpstr>
      <vt:lpstr>Convincer But Not Accuser</vt:lpstr>
      <vt:lpstr>Convincer But Not Accuser</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Convincer But Not Accuser</dc:title>
  <dc:creator>Ron Proper</dc:creator>
  <cp:lastModifiedBy>Ron Proper</cp:lastModifiedBy>
  <cp:revision>32</cp:revision>
  <dcterms:created xsi:type="dcterms:W3CDTF">2026-07-24T18:04:21Z</dcterms:created>
  <dcterms:modified xsi:type="dcterms:W3CDTF">2026-07-28T19:35:13Z</dcterms:modified>
</cp:coreProperties>
</file>