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10"/>
  </p:notesMasterIdLst>
  <p:sldIdLst>
    <p:sldId id="277" r:id="rId2"/>
    <p:sldId id="278" r:id="rId3"/>
    <p:sldId id="281" r:id="rId4"/>
    <p:sldId id="279" r:id="rId5"/>
    <p:sldId id="282" r:id="rId6"/>
    <p:sldId id="280" r:id="rId7"/>
    <p:sldId id="284"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5EA"/>
    <a:srgbClr val="D5E3EE"/>
    <a:srgbClr val="B9CEE1"/>
    <a:srgbClr val="688EF8"/>
    <a:srgbClr val="39A1F7"/>
    <a:srgbClr val="74B4F7"/>
    <a:srgbClr val="8CCAB3"/>
    <a:srgbClr val="62A089"/>
    <a:srgbClr val="5B9982"/>
    <a:srgbClr val="569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20" autoAdjust="0"/>
  </p:normalViewPr>
  <p:slideViewPr>
    <p:cSldViewPr snapToGrid="0">
      <p:cViewPr varScale="1">
        <p:scale>
          <a:sx n="73" d="100"/>
          <a:sy n="73" d="100"/>
        </p:scale>
        <p:origin x="9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797D-9484-4818-8663-8F0F8589647C}" type="datetimeFigureOut">
              <a:rPr lang="en-US" smtClean="0"/>
              <a:t>7/9/2026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74322-CFFB-4535-97CE-615987C5DC20}" type="slidenum">
              <a:rPr lang="en-US" smtClean="0"/>
              <a:t>‹#›</a:t>
            </a:fld>
            <a:endParaRPr lang="en-US"/>
          </a:p>
        </p:txBody>
      </p:sp>
    </p:spTree>
    <p:extLst>
      <p:ext uri="{BB962C8B-B14F-4D97-AF65-F5344CB8AC3E}">
        <p14:creationId xmlns:p14="http://schemas.microsoft.com/office/powerpoint/2010/main" val="33208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74322-CFFB-4535-97CE-615987C5DC20}" type="slidenum">
              <a:rPr lang="en-US" smtClean="0"/>
              <a:t>1</a:t>
            </a:fld>
            <a:endParaRPr lang="en-US"/>
          </a:p>
        </p:txBody>
      </p:sp>
    </p:spTree>
    <p:extLst>
      <p:ext uri="{BB962C8B-B14F-4D97-AF65-F5344CB8AC3E}">
        <p14:creationId xmlns:p14="http://schemas.microsoft.com/office/powerpoint/2010/main" val="396488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74322-CFFB-4535-97CE-615987C5DC20}" type="slidenum">
              <a:rPr lang="en-US" smtClean="0"/>
              <a:t>4</a:t>
            </a:fld>
            <a:endParaRPr lang="en-US"/>
          </a:p>
        </p:txBody>
      </p:sp>
    </p:spTree>
    <p:extLst>
      <p:ext uri="{BB962C8B-B14F-4D97-AF65-F5344CB8AC3E}">
        <p14:creationId xmlns:p14="http://schemas.microsoft.com/office/powerpoint/2010/main" val="359476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74322-CFFB-4535-97CE-615987C5DC20}" type="slidenum">
              <a:rPr lang="en-US" smtClean="0"/>
              <a:t>7</a:t>
            </a:fld>
            <a:endParaRPr lang="en-US"/>
          </a:p>
        </p:txBody>
      </p:sp>
    </p:spTree>
    <p:extLst>
      <p:ext uri="{BB962C8B-B14F-4D97-AF65-F5344CB8AC3E}">
        <p14:creationId xmlns:p14="http://schemas.microsoft.com/office/powerpoint/2010/main" val="542102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1448"/>
            <a:ext cx="12191999" cy="1576552"/>
          </a:xfrm>
          <a:noFill/>
        </p:spPr>
        <p:txBody>
          <a:bodyPr vert="horz" lIns="91440" tIns="45720" rIns="91440" bIns="45720" rtlCol="0" anchor="ctr">
            <a:noAutofit/>
          </a:bodyPr>
          <a:lstStyle>
            <a:lvl1pPr algn="ctr">
              <a:lnSpc>
                <a:spcPct val="80000"/>
              </a:lnSpc>
              <a:defRPr lang="en-US" sz="9600" b="1" dirty="0">
                <a:solidFill>
                  <a:schemeClr val="accent3">
                    <a:lumMod val="60000"/>
                    <a:lumOff val="40000"/>
                  </a:schemeClr>
                </a:solidFill>
                <a:effectLst>
                  <a:outerShdw blurRad="38100" dist="38100" dir="2700000" algn="tl">
                    <a:srgbClr val="000000">
                      <a:alpha val="43137"/>
                    </a:srgbClr>
                  </a:outerShdw>
                </a:effectLst>
              </a:defRPr>
            </a:lvl1pPr>
          </a:lstStyle>
          <a:p>
            <a:pPr lvl="0" algn="ctr"/>
            <a:r>
              <a:rPr lang="en-US" dirty="0" smtClean="0"/>
              <a:t>Click to edit Master title style</a:t>
            </a:r>
            <a:endParaRPr lang="en-US" dirty="0"/>
          </a:p>
        </p:txBody>
      </p:sp>
      <p:sp>
        <p:nvSpPr>
          <p:cNvPr id="3" name="Subtitle 2"/>
          <p:cNvSpPr>
            <a:spLocks noGrp="1"/>
          </p:cNvSpPr>
          <p:nvPr>
            <p:ph type="subTitle" idx="1"/>
          </p:nvPr>
        </p:nvSpPr>
        <p:spPr>
          <a:xfrm>
            <a:off x="9122979" y="6101542"/>
            <a:ext cx="3069021" cy="756458"/>
          </a:xfrm>
        </p:spPr>
        <p:txBody>
          <a:bodyPr anchor="b">
            <a:noAutofit/>
          </a:bodyPr>
          <a:lstStyle>
            <a:lvl1pPr marL="0" indent="0" algn="r">
              <a:buNone/>
              <a:defRPr sz="2800" b="1">
                <a:solidFill>
                  <a:schemeClr val="accent2">
                    <a:lumMod val="20000"/>
                    <a:lumOff val="80000"/>
                  </a:schemeClr>
                </a:solidFill>
                <a:effectLst>
                  <a:outerShdw blurRad="38100" dist="38100" dir="2700000" algn="tl">
                    <a:srgbClr val="000000">
                      <a:alpha val="43137"/>
                    </a:srgbClr>
                  </a:outerShdw>
                </a:effectLs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Tree>
    <p:extLst>
      <p:ext uri="{BB962C8B-B14F-4D97-AF65-F5344CB8AC3E}">
        <p14:creationId xmlns:p14="http://schemas.microsoft.com/office/powerpoint/2010/main" val="37868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0267129" cy="903437"/>
          </a:xfrm>
          <a:solidFill>
            <a:schemeClr val="tx2">
              <a:lumMod val="75000"/>
              <a:alpha val="45000"/>
            </a:schemeClr>
          </a:solidFill>
        </p:spPr>
        <p:txBody>
          <a:bodyPr vert="horz" lIns="91440" tIns="45720" rIns="91440" bIns="45720" rtlCol="0" anchor="ctr">
            <a:noAutofit/>
          </a:bodyPr>
          <a:lstStyle>
            <a:lvl1pPr>
              <a:tabLst>
                <a:tab pos="1030288" algn="l"/>
                <a:tab pos="6400800" algn="ctr"/>
                <a:tab pos="11718925" algn="r"/>
              </a:tabLst>
              <a:defRPr lang="en-US" sz="6600" dirty="0">
                <a:solidFill>
                  <a:srgbClr val="42C5EA"/>
                </a:solidFill>
                <a:effectLst>
                  <a:outerShdw blurRad="50800" dist="38100" dir="2700000" algn="tl" rotWithShape="0">
                    <a:prstClr val="black">
                      <a:alpha val="75000"/>
                    </a:prstClr>
                  </a:outerShdw>
                </a:effectLst>
              </a:defRPr>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62203" y="903891"/>
            <a:ext cx="12058261" cy="5954110"/>
          </a:xfrm>
        </p:spPr>
        <p:txBody>
          <a:bodyPr>
            <a:normAutofit/>
          </a:bodyPr>
          <a:lstStyle>
            <a:lvl1pPr marL="284163" indent="-6350" algn="l" defTabSz="685800" rtl="0" eaLnBrk="1" latinLnBrk="0" hangingPunct="1">
              <a:lnSpc>
                <a:spcPct val="80000"/>
              </a:lnSpc>
              <a:spcBef>
                <a:spcPts val="0"/>
              </a:spcBef>
              <a:spcAft>
                <a:spcPts val="1200"/>
              </a:spcAft>
              <a:buFont typeface="Arial" panose="020B0604020202020204" pitchFamily="34" charset="0"/>
              <a:buNone/>
              <a:tabLst>
                <a:tab pos="1030288" algn="l"/>
              </a:tabLst>
              <a:defRPr lang="en-US" sz="4000" b="1" i="0" kern="1200" dirty="0" smtClean="0">
                <a:solidFill>
                  <a:schemeClr val="bg2"/>
                </a:solidFill>
                <a:effectLst>
                  <a:outerShdw blurRad="38100" dist="38100" dir="2700000" algn="tl">
                    <a:srgbClr val="000000">
                      <a:alpha val="43137"/>
                    </a:srgbClr>
                  </a:outerShdw>
                </a:effectLst>
                <a:latin typeface="+mn-lt"/>
                <a:ea typeface="+mn-ea"/>
                <a:cs typeface="+mn-cs"/>
              </a:defRPr>
            </a:lvl1pPr>
            <a:lvl2pPr marL="457200" indent="0" algn="l" defTabSz="685800" rtl="0" eaLnBrk="1" latinLnBrk="0" hangingPunct="1">
              <a:lnSpc>
                <a:spcPct val="80000"/>
              </a:lnSpc>
              <a:spcBef>
                <a:spcPts val="0"/>
              </a:spcBef>
              <a:spcAft>
                <a:spcPts val="600"/>
              </a:spcAft>
              <a:buFont typeface="Arial" panose="020B0604020202020204" pitchFamily="34" charset="0"/>
              <a:buNone/>
              <a:defRPr lang="en-US" sz="3600" b="1" i="1" kern="1200" dirty="0" smtClean="0">
                <a:solidFill>
                  <a:schemeClr val="bg1"/>
                </a:solidFill>
                <a:effectLst>
                  <a:outerShdw blurRad="38100" dist="38100" dir="2700000" algn="tl">
                    <a:srgbClr val="000000">
                      <a:alpha val="43137"/>
                    </a:srgbClr>
                  </a:outerShdw>
                </a:effectLst>
                <a:latin typeface="+mn-lt"/>
                <a:ea typeface="+mn-ea"/>
                <a:cs typeface="+mn-cs"/>
              </a:defRPr>
            </a:lvl2pPr>
            <a:lvl3pPr marL="625475" indent="0" algn="l" defTabSz="685800" rtl="0" eaLnBrk="1" latinLnBrk="0" hangingPunct="1">
              <a:lnSpc>
                <a:spcPct val="80000"/>
              </a:lnSpc>
              <a:spcBef>
                <a:spcPts val="0"/>
              </a:spcBef>
              <a:buFont typeface="Arial" panose="020B0604020202020204" pitchFamily="34" charset="0"/>
              <a:buNone/>
              <a:defRPr lang="en-US" sz="3600" b="1" i="1" kern="1200" dirty="0" smtClean="0">
                <a:solidFill>
                  <a:schemeClr val="bg2">
                    <a:lumMod val="75000"/>
                  </a:schemeClr>
                </a:solidFill>
                <a:effectLst>
                  <a:outerShdw blurRad="38100" dist="38100" dir="2700000" algn="tl">
                    <a:srgbClr val="000000">
                      <a:alpha val="43137"/>
                    </a:srgbClr>
                  </a:outerShdw>
                </a:effectLst>
                <a:latin typeface="+mn-lt"/>
                <a:ea typeface="+mn-ea"/>
                <a:cs typeface="+mn-cs"/>
              </a:defRPr>
            </a:lvl3pPr>
            <a:lvl4pPr indent="0" algn="l" defTabSz="685800" rtl="0" eaLnBrk="1" latinLnBrk="0" hangingPunct="1">
              <a:lnSpc>
                <a:spcPct val="90000"/>
              </a:lnSpc>
              <a:buFont typeface="Arial" panose="020B0604020202020204" pitchFamily="34" charset="0"/>
              <a:buNone/>
              <a:defRPr lang="en-US" sz="3200" b="1" kern="1200" dirty="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indent="0" algn="l" defTabSz="685800" rtl="0" eaLnBrk="1" latinLnBrk="0" hangingPunct="1">
              <a:lnSpc>
                <a:spcPct val="90000"/>
              </a:lnSpc>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0998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ernate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5" y="-4149"/>
            <a:ext cx="12117355" cy="1161145"/>
          </a:xfrm>
          <a:solidFill>
            <a:schemeClr val="tx2">
              <a:lumMod val="75000"/>
              <a:alpha val="45000"/>
            </a:schemeClr>
          </a:solidFill>
        </p:spPr>
        <p:txBody>
          <a:bodyPr vert="horz" lIns="91440" tIns="45720" rIns="91440" bIns="45720" rtlCol="0" anchor="ctr">
            <a:noAutofit/>
          </a:bodyPr>
          <a:lstStyle>
            <a:lvl1pPr>
              <a:defRPr lang="en-US" sz="4000" dirty="0">
                <a:solidFill>
                  <a:srgbClr val="42C5EA"/>
                </a:solidFill>
                <a:effectLst>
                  <a:outerShdw blurRad="50800" dist="38100" dir="2700000" algn="tl" rotWithShape="0">
                    <a:prstClr val="black">
                      <a:alpha val="75000"/>
                    </a:prstClr>
                  </a:outerShdw>
                </a:effectLst>
              </a:defRPr>
            </a:lvl1pPr>
          </a:lstStyle>
          <a:p>
            <a:pPr lvl="0">
              <a:tabLst>
                <a:tab pos="800100" algn="l"/>
                <a:tab pos="6400800" algn="ctr"/>
                <a:tab pos="11718925" algn="r"/>
              </a:tabLst>
            </a:pPr>
            <a:r>
              <a:rPr lang="en-US" smtClean="0"/>
              <a:t>Click to edit Master title style</a:t>
            </a:r>
            <a:endParaRPr lang="en-US" dirty="0"/>
          </a:p>
        </p:txBody>
      </p:sp>
      <p:sp>
        <p:nvSpPr>
          <p:cNvPr id="3" name="Content Placeholder 2"/>
          <p:cNvSpPr>
            <a:spLocks noGrp="1"/>
          </p:cNvSpPr>
          <p:nvPr>
            <p:ph idx="1"/>
          </p:nvPr>
        </p:nvSpPr>
        <p:spPr>
          <a:xfrm>
            <a:off x="74645" y="1156996"/>
            <a:ext cx="12117355" cy="5701004"/>
          </a:xfrm>
        </p:spPr>
        <p:txBody>
          <a:bodyPr vert="horz" lIns="91440" tIns="45720" rIns="91440" bIns="45720" rtlCol="0">
            <a:normAutofit/>
          </a:bodyPr>
          <a:lstStyle>
            <a:lvl1pPr>
              <a:defRPr lang="en-US" i="0" smtClean="0">
                <a:solidFill>
                  <a:schemeClr val="bg2"/>
                </a:solidFill>
                <a:effectLst>
                  <a:outerShdw blurRad="38100" dist="38100" dir="2700000" algn="tl">
                    <a:srgbClr val="000000">
                      <a:alpha val="43137"/>
                    </a:srgbClr>
                  </a:outerShdw>
                </a:effectLst>
              </a:defRPr>
            </a:lvl1pPr>
            <a:lvl2pPr>
              <a:defRPr lang="en-US" smtClean="0">
                <a:solidFill>
                  <a:schemeClr val="bg1"/>
                </a:solidFill>
                <a:effectLst>
                  <a:outerShdw blurRad="38100" dist="38100" dir="2700000" algn="tl">
                    <a:srgbClr val="000000">
                      <a:alpha val="43137"/>
                    </a:srgbClr>
                  </a:outerShdw>
                </a:effectLst>
              </a:defRPr>
            </a:lvl2pPr>
            <a:lvl3pPr>
              <a:defRPr lang="en-US" smtClean="0">
                <a:solidFill>
                  <a:schemeClr val="bg2">
                    <a:lumMod val="75000"/>
                  </a:schemeClr>
                </a:solidFill>
                <a:effectLst>
                  <a:outerShdw blurRad="38100" dist="38100" dir="2700000" algn="tl">
                    <a:srgbClr val="000000">
                      <a:alpha val="43137"/>
                    </a:srgbClr>
                  </a:outerShdw>
                </a:effectLst>
              </a:defRPr>
            </a:lvl3pPr>
            <a:lvl4pPr>
              <a:defRPr lang="en-US" smtClean="0">
                <a:solidFill>
                  <a:schemeClr val="accent2">
                    <a:lumMod val="50000"/>
                  </a:schemeClr>
                </a:solidFill>
                <a:effectLst>
                  <a:outerShdw blurRad="38100" dist="38100" dir="2700000" algn="tl">
                    <a:srgbClr val="000000">
                      <a:alpha val="43137"/>
                    </a:srgbClr>
                  </a:outerShdw>
                </a:effectLst>
              </a:defRPr>
            </a:lvl4pPr>
            <a:lvl5pPr>
              <a:defRPr lang="en-US" dirty="0">
                <a:effectLst>
                  <a:outerShdw blurRad="38100" dist="38100" dir="2700000" algn="tl">
                    <a:srgbClr val="000000">
                      <a:alpha val="43137"/>
                    </a:srgbClr>
                  </a:outerShdw>
                </a:effectLst>
              </a:defRPr>
            </a:lvl5pPr>
          </a:lstStyle>
          <a:p>
            <a:pPr marL="284163" lvl="0" indent="-6350" defTabSz="685800">
              <a:lnSpc>
                <a:spcPct val="80000"/>
              </a:lnSpc>
              <a:spcBef>
                <a:spcPts val="0"/>
              </a:spcBef>
              <a:spcAft>
                <a:spcPts val="1200"/>
              </a:spcAft>
              <a:tabLst>
                <a:tab pos="1770063" algn="l"/>
              </a:tabLst>
            </a:pPr>
            <a:r>
              <a:rPr lang="en-US" dirty="0" smtClean="0"/>
              <a:t>Click to edit Master text styles</a:t>
            </a:r>
          </a:p>
          <a:p>
            <a:pPr marL="284163" lvl="1" indent="-6350" defTabSz="685800">
              <a:lnSpc>
                <a:spcPct val="80000"/>
              </a:lnSpc>
              <a:spcBef>
                <a:spcPts val="0"/>
              </a:spcBef>
              <a:spcAft>
                <a:spcPts val="1200"/>
              </a:spcAft>
              <a:tabLst>
                <a:tab pos="1770063" algn="l"/>
              </a:tabLst>
            </a:pPr>
            <a:r>
              <a:rPr lang="en-US" dirty="0" smtClean="0"/>
              <a:t>Second level</a:t>
            </a:r>
          </a:p>
          <a:p>
            <a:pPr marL="284163" lvl="2" indent="-6350" defTabSz="685800">
              <a:lnSpc>
                <a:spcPct val="80000"/>
              </a:lnSpc>
              <a:spcBef>
                <a:spcPts val="0"/>
              </a:spcBef>
              <a:spcAft>
                <a:spcPts val="1200"/>
              </a:spcAft>
              <a:tabLst>
                <a:tab pos="1770063" algn="l"/>
              </a:tabLst>
            </a:pPr>
            <a:r>
              <a:rPr lang="en-US" dirty="0" smtClean="0"/>
              <a:t>Third level</a:t>
            </a:r>
          </a:p>
          <a:p>
            <a:pPr marL="284163" lvl="3" indent="-6350" defTabSz="685800">
              <a:lnSpc>
                <a:spcPct val="80000"/>
              </a:lnSpc>
              <a:spcBef>
                <a:spcPts val="0"/>
              </a:spcBef>
              <a:spcAft>
                <a:spcPts val="1200"/>
              </a:spcAft>
              <a:tabLst>
                <a:tab pos="1770063" algn="l"/>
              </a:tabLst>
            </a:pPr>
            <a:r>
              <a:rPr lang="en-US" dirty="0" smtClean="0"/>
              <a:t>Fourth level</a:t>
            </a:r>
          </a:p>
          <a:p>
            <a:pPr marL="284163" lvl="4" indent="-6350" defTabSz="685800">
              <a:lnSpc>
                <a:spcPct val="80000"/>
              </a:lnSpc>
              <a:spcBef>
                <a:spcPts val="0"/>
              </a:spcBef>
              <a:spcAft>
                <a:spcPts val="1200"/>
              </a:spcAft>
              <a:tabLst>
                <a:tab pos="1770063" algn="l"/>
              </a:tabLst>
            </a:pPr>
            <a:r>
              <a:rPr lang="en-US" dirty="0" smtClean="0"/>
              <a:t>Fifth level</a:t>
            </a:r>
            <a:endParaRPr lang="en-US" dirty="0"/>
          </a:p>
        </p:txBody>
      </p:sp>
      <p:sp>
        <p:nvSpPr>
          <p:cNvPr id="4" name="Text Placeholder 5"/>
          <p:cNvSpPr>
            <a:spLocks noGrp="1"/>
          </p:cNvSpPr>
          <p:nvPr>
            <p:ph type="body" sz="quarter" idx="11"/>
          </p:nvPr>
        </p:nvSpPr>
        <p:spPr>
          <a:xfrm>
            <a:off x="0" y="5659121"/>
            <a:ext cx="12192000" cy="1198880"/>
          </a:xfrm>
          <a:gradFill flip="none" rotWithShape="1">
            <a:gsLst>
              <a:gs pos="0">
                <a:srgbClr val="B9CEE1"/>
              </a:gs>
              <a:gs pos="100000">
                <a:srgbClr val="E4E5EA"/>
              </a:gs>
            </a:gsLst>
            <a:lin ang="5400000" scaled="1"/>
            <a:tileRect/>
          </a:gradFill>
        </p:spPr>
        <p:txBody>
          <a:bodyPr anchor="b">
            <a:noAutofit/>
          </a:bodyPr>
          <a:lstStyle>
            <a:lvl1pPr>
              <a:defRPr sz="3200" b="1">
                <a:solidFill>
                  <a:schemeClr val="accent6">
                    <a:lumMod val="50000"/>
                  </a:schemeClr>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39176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147"/>
            <a:ext cx="12192000" cy="952837"/>
          </a:xfrm>
          <a:solidFill>
            <a:schemeClr val="tx2">
              <a:lumMod val="75000"/>
              <a:alpha val="49000"/>
            </a:schemeClr>
          </a:solidFill>
        </p:spPr>
        <p:txBody>
          <a:bodyPr/>
          <a:lstStyle>
            <a:lvl1pPr>
              <a:defRPr sz="4400">
                <a:solidFill>
                  <a:srgbClr val="42C5EA"/>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47955" y="948690"/>
            <a:ext cx="11894820" cy="5318379"/>
          </a:xfrm>
        </p:spPr>
        <p:txBody>
          <a:bodyPr>
            <a:normAutofit/>
          </a:bodyPr>
          <a:lstStyle>
            <a:lvl1pPr>
              <a:lnSpc>
                <a:spcPct val="85000"/>
              </a:lnSpc>
              <a:spcBef>
                <a:spcPts val="0"/>
              </a:spcBef>
              <a:spcAft>
                <a:spcPts val="1200"/>
              </a:spcAft>
              <a:defRPr sz="3600" b="1">
                <a:solidFill>
                  <a:schemeClr val="bg1"/>
                </a:solidFill>
                <a:effectLst>
                  <a:outerShdw blurRad="38100" dist="38100" dir="2700000" algn="tl">
                    <a:srgbClr val="000000">
                      <a:alpha val="43137"/>
                    </a:srgbClr>
                  </a:outerShdw>
                </a:effectLst>
              </a:defRPr>
            </a:lvl1pPr>
            <a:lvl2pPr>
              <a:defRPr sz="3200" b="1">
                <a:solidFill>
                  <a:schemeClr val="bg1"/>
                </a:solidFill>
                <a:effectLst>
                  <a:outerShdw blurRad="38100" dist="38100" dir="2700000" algn="tl">
                    <a:srgbClr val="000000">
                      <a:alpha val="43137"/>
                    </a:srgbClr>
                  </a:outerShdw>
                </a:effectLst>
              </a:defRPr>
            </a:lvl2pPr>
            <a:lvl3pPr>
              <a:defRPr sz="2800" b="1">
                <a:solidFill>
                  <a:schemeClr val="bg1"/>
                </a:solidFill>
                <a:effectLst>
                  <a:outerShdw blurRad="38100" dist="38100" dir="2700000" algn="tl">
                    <a:srgbClr val="000000">
                      <a:alpha val="43137"/>
                    </a:srgbClr>
                  </a:outerShdw>
                </a:effectLst>
              </a:defRPr>
            </a:lvl3pPr>
            <a:lvl4pPr>
              <a:defRPr sz="2000" b="1">
                <a:solidFill>
                  <a:schemeClr val="bg1"/>
                </a:solidFill>
                <a:effectLst>
                  <a:outerShdw blurRad="38100" dist="38100" dir="2700000" algn="tl">
                    <a:srgbClr val="000000">
                      <a:alpha val="43137"/>
                    </a:srgbClr>
                  </a:outerShdw>
                </a:effectLst>
              </a:defRPr>
            </a:lvl4pPr>
            <a:lvl5pPr>
              <a:defRPr sz="2000" b="1">
                <a:solidFill>
                  <a:schemeClr val="bg1"/>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0" y="6267069"/>
            <a:ext cx="12192000" cy="590931"/>
          </a:xfrm>
        </p:spPr>
        <p:txBody>
          <a:bodyPr anchor="b">
            <a:spAutoFit/>
          </a:bodyPr>
          <a:lstStyle>
            <a:lvl1pPr>
              <a:defRPr sz="3600" b="1">
                <a:solidFill>
                  <a:schemeClr val="accent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41845407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48"/>
            <a:ext cx="12192000" cy="1325563"/>
          </a:xfrm>
          <a:prstGeom prst="rect">
            <a:avLst/>
          </a:prstGeom>
          <a:solidFill>
            <a:schemeClr val="tx2">
              <a:lumMod val="75000"/>
              <a:alpha val="45000"/>
            </a:schemeClr>
          </a:solidFill>
        </p:spPr>
        <p:txBody>
          <a:bodyPr vert="horz" lIns="91440" tIns="45720" rIns="91440" bIns="45720" rtlCol="0" anchor="ctr">
            <a:noAutofit/>
          </a:bodyPr>
          <a:lstStyle/>
          <a:p>
            <a:pPr lvl="0">
              <a:tabLst>
                <a:tab pos="800100" algn="l"/>
                <a:tab pos="6400800" algn="ctr"/>
                <a:tab pos="11718925" algn="r"/>
              </a:tabLst>
            </a:pPr>
            <a:r>
              <a:rPr lang="en-US" smtClean="0"/>
              <a:t>Click to edit Master title style</a:t>
            </a:r>
            <a:endParaRPr lang="en-US" dirty="0"/>
          </a:p>
        </p:txBody>
      </p:sp>
      <p:sp>
        <p:nvSpPr>
          <p:cNvPr id="3" name="Text Placeholder 2"/>
          <p:cNvSpPr>
            <a:spLocks noGrp="1"/>
          </p:cNvSpPr>
          <p:nvPr>
            <p:ph type="body" idx="1"/>
          </p:nvPr>
        </p:nvSpPr>
        <p:spPr>
          <a:xfrm>
            <a:off x="0" y="1344620"/>
            <a:ext cx="12192000" cy="4889129"/>
          </a:xfrm>
          <a:prstGeom prst="rect">
            <a:avLst/>
          </a:prstGeom>
        </p:spPr>
        <p:txBody>
          <a:bodyPr vert="horz" lIns="91440" tIns="45720" rIns="91440" bIns="45720" rtlCol="0">
            <a:normAutofit/>
          </a:bodyPr>
          <a:lstStyle/>
          <a:p>
            <a:pPr marL="284163" lvl="0" indent="-6350" defTabSz="685800">
              <a:lnSpc>
                <a:spcPct val="80000"/>
              </a:lnSpc>
              <a:spcBef>
                <a:spcPts val="0"/>
              </a:spcBef>
              <a:spcAft>
                <a:spcPts val="1200"/>
              </a:spcAft>
              <a:tabLst>
                <a:tab pos="1770063" algn="l"/>
              </a:tabLst>
            </a:pPr>
            <a:r>
              <a:rPr lang="en-US" smtClean="0"/>
              <a:t>Click to edit Master text styles</a:t>
            </a:r>
          </a:p>
          <a:p>
            <a:pPr marL="284163" lvl="1" indent="-6350" defTabSz="685800">
              <a:lnSpc>
                <a:spcPct val="80000"/>
              </a:lnSpc>
              <a:spcBef>
                <a:spcPts val="0"/>
              </a:spcBef>
              <a:spcAft>
                <a:spcPts val="1200"/>
              </a:spcAft>
              <a:tabLst>
                <a:tab pos="1770063" algn="l"/>
              </a:tabLst>
            </a:pPr>
            <a:r>
              <a:rPr lang="en-US" smtClean="0"/>
              <a:t>Second level</a:t>
            </a:r>
          </a:p>
          <a:p>
            <a:pPr marL="284163" lvl="2" indent="-6350" defTabSz="685800">
              <a:lnSpc>
                <a:spcPct val="80000"/>
              </a:lnSpc>
              <a:spcBef>
                <a:spcPts val="0"/>
              </a:spcBef>
              <a:spcAft>
                <a:spcPts val="1200"/>
              </a:spcAft>
              <a:tabLst>
                <a:tab pos="1770063" algn="l"/>
              </a:tabLst>
            </a:pPr>
            <a:r>
              <a:rPr lang="en-US" smtClean="0"/>
              <a:t>Third level</a:t>
            </a:r>
          </a:p>
          <a:p>
            <a:pPr marL="284163" lvl="3" indent="-6350" defTabSz="685800">
              <a:lnSpc>
                <a:spcPct val="80000"/>
              </a:lnSpc>
              <a:spcBef>
                <a:spcPts val="0"/>
              </a:spcBef>
              <a:spcAft>
                <a:spcPts val="1200"/>
              </a:spcAft>
              <a:tabLst>
                <a:tab pos="1770063" algn="l"/>
              </a:tabLst>
            </a:pPr>
            <a:r>
              <a:rPr lang="en-US" smtClean="0"/>
              <a:t>Fourth level</a:t>
            </a:r>
          </a:p>
          <a:p>
            <a:pPr marL="284163" lvl="4" indent="-6350" defTabSz="685800">
              <a:lnSpc>
                <a:spcPct val="80000"/>
              </a:lnSpc>
              <a:spcBef>
                <a:spcPts val="0"/>
              </a:spcBef>
              <a:spcAft>
                <a:spcPts val="1200"/>
              </a:spcAft>
              <a:tabLst>
                <a:tab pos="1770063" algn="l"/>
              </a:tabLst>
            </a:pPr>
            <a:r>
              <a:rPr lang="en-US" smtClean="0"/>
              <a:t>Fifth level</a:t>
            </a:r>
            <a:endParaRPr lang="en-US" dirty="0"/>
          </a:p>
        </p:txBody>
      </p:sp>
    </p:spTree>
    <p:extLst>
      <p:ext uri="{BB962C8B-B14F-4D97-AF65-F5344CB8AC3E}">
        <p14:creationId xmlns:p14="http://schemas.microsoft.com/office/powerpoint/2010/main" val="70532230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Lst>
  <p:timing>
    <p:tnLst>
      <p:par>
        <p:cTn id="1" dur="indefinite" restart="never" nodeType="tmRoot"/>
      </p:par>
    </p:tnLst>
  </p:timing>
  <p:txStyles>
    <p:titleStyle>
      <a:lvl1pPr algn="l" defTabSz="514350" rtl="0" eaLnBrk="1" latinLnBrk="0" hangingPunct="1">
        <a:lnSpc>
          <a:spcPct val="90000"/>
        </a:lnSpc>
        <a:spcBef>
          <a:spcPct val="0"/>
        </a:spcBef>
        <a:buNone/>
        <a:defRPr lang="en-US" sz="6600" b="1" kern="1200" dirty="0">
          <a:solidFill>
            <a:srgbClr val="42C5EA"/>
          </a:solidFill>
          <a:effectLst>
            <a:outerShdw blurRad="50800" dist="38100" dir="2700000" algn="tl" rotWithShape="0">
              <a:prstClr val="black">
                <a:alpha val="75000"/>
              </a:prstClr>
            </a:outerShdw>
          </a:effectLst>
          <a:latin typeface="+mn-lt"/>
          <a:ea typeface="+mj-ea"/>
          <a:cs typeface="+mj-cs"/>
        </a:defRPr>
      </a:lvl1pPr>
    </p:titleStyle>
    <p:bodyStyle>
      <a:lvl1pPr marL="0" indent="0" algn="l" defTabSz="514350" rtl="0" eaLnBrk="1" latinLnBrk="0" hangingPunct="1">
        <a:lnSpc>
          <a:spcPct val="90000"/>
        </a:lnSpc>
        <a:spcBef>
          <a:spcPts val="563"/>
        </a:spcBef>
        <a:buFont typeface="Arial" panose="020B0604020202020204" pitchFamily="34" charset="0"/>
        <a:buNone/>
        <a:defRPr lang="en-US" sz="4000" b="1" i="1" kern="1200" smtClean="0">
          <a:solidFill>
            <a:schemeClr val="bg2"/>
          </a:solidFill>
          <a:effectLst>
            <a:outerShdw blurRad="38100" dist="38100" dir="2700000" algn="tl">
              <a:srgbClr val="000000">
                <a:alpha val="43137"/>
              </a:srgbClr>
            </a:outerShdw>
          </a:effectLst>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bg1"/>
          </a:solidFill>
          <a:effectLst>
            <a:outerShdw blurRad="38100" dist="38100" dir="2700000" algn="tl">
              <a:srgbClr val="000000">
                <a:alpha val="43137"/>
              </a:srgbClr>
            </a:outerShdw>
          </a:effectLst>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lang="en-US" sz="3600" b="1" i="1" kern="1200" smtClean="0">
          <a:solidFill>
            <a:schemeClr val="bg2">
              <a:lumMod val="75000"/>
            </a:schemeClr>
          </a:solidFill>
          <a:effectLst>
            <a:outerShdw blurRad="38100" dist="38100" dir="2700000" algn="tl">
              <a:srgbClr val="000000">
                <a:alpha val="43137"/>
              </a:srgbClr>
            </a:outerShdw>
          </a:effectLst>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lang="en-US" sz="3200" b="1" kern="1200" smtClean="0">
          <a:solidFill>
            <a:schemeClr val="accent2">
              <a:lumMod val="50000"/>
            </a:schemeClr>
          </a:solidFill>
          <a:effectLst>
            <a:outerShdw blurRad="38100" dist="38100" dir="2700000" algn="tl">
              <a:srgbClr val="000000">
                <a:alpha val="43137"/>
              </a:srgbClr>
            </a:outerShdw>
          </a:effectLst>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lang="en-US" sz="3200" b="1" kern="1200" dirty="0">
          <a:solidFill>
            <a:schemeClr val="accent1"/>
          </a:solidFill>
          <a:effectLst>
            <a:outerShdw blurRad="38100" dist="38100" dir="2700000" algn="tl">
              <a:srgbClr val="000000">
                <a:alpha val="43137"/>
              </a:srgbClr>
            </a:outerShdw>
          </a:effectLst>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Deeper?</a:t>
            </a:r>
          </a:p>
        </p:txBody>
      </p:sp>
      <p:sp>
        <p:nvSpPr>
          <p:cNvPr id="3" name="Content Placeholder 2"/>
          <p:cNvSpPr>
            <a:spLocks noGrp="1"/>
          </p:cNvSpPr>
          <p:nvPr>
            <p:ph type="subTitle" idx="1"/>
          </p:nvPr>
        </p:nvSpPr>
        <p:spPr/>
        <p:txBody>
          <a:bodyPr/>
          <a:lstStyle/>
          <a:p>
            <a:pPr lvl="0"/>
            <a:r>
              <a:rPr lang="en-US" dirty="0" smtClean="0"/>
              <a:t>July 12</a:t>
            </a:r>
          </a:p>
        </p:txBody>
      </p:sp>
    </p:spTree>
    <p:extLst>
      <p:ext uri="{BB962C8B-B14F-4D97-AF65-F5344CB8AC3E}">
        <p14:creationId xmlns:p14="http://schemas.microsoft.com/office/powerpoint/2010/main" val="380514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Ezekiel 47:1-5 </a:t>
            </a:r>
            <a:r>
              <a:rPr lang="en-US" baseline="30000" dirty="0" smtClean="0"/>
              <a:t>NLT </a:t>
            </a:r>
            <a:endParaRPr lang="en-US" baseline="30000" dirty="0"/>
          </a:p>
        </p:txBody>
      </p:sp>
      <p:sp>
        <p:nvSpPr>
          <p:cNvPr id="3" name="Content Placeholder 2"/>
          <p:cNvSpPr>
            <a:spLocks noGrp="1"/>
          </p:cNvSpPr>
          <p:nvPr>
            <p:ph idx="1"/>
          </p:nvPr>
        </p:nvSpPr>
        <p:spPr/>
        <p:txBody>
          <a:bodyPr>
            <a:normAutofit lnSpcReduction="10000"/>
          </a:bodyPr>
          <a:lstStyle/>
          <a:p>
            <a:pPr lvl="1"/>
            <a:r>
              <a:rPr lang="en-US" baseline="30000" dirty="0" smtClean="0"/>
              <a:t>1</a:t>
            </a:r>
            <a:r>
              <a:rPr lang="en-US" dirty="0" smtClean="0"/>
              <a:t>In my vision, the man brought me back to the entrance of the Temple. There I saw a stream flowing east from beneath the door of the Temple and passing to the right of the altar on its south side. </a:t>
            </a:r>
            <a:r>
              <a:rPr lang="en-US" baseline="30000" dirty="0" smtClean="0"/>
              <a:t>2</a:t>
            </a:r>
            <a:r>
              <a:rPr lang="en-US" dirty="0" smtClean="0"/>
              <a:t>The man brought me outside the wall through the north gateway and led me around to the eastern entrance. There I could see the water flowing out through the south side of the east gateway.  </a:t>
            </a:r>
            <a:r>
              <a:rPr lang="en-US" baseline="30000" dirty="0" smtClean="0"/>
              <a:t>3</a:t>
            </a:r>
            <a:r>
              <a:rPr lang="en-US" dirty="0" smtClean="0"/>
              <a:t>Measuring as he went, he took me along the stream for 1,750 feet and then led me across. The water was up to my ankles. </a:t>
            </a:r>
            <a:r>
              <a:rPr lang="en-US" baseline="30000" dirty="0" smtClean="0"/>
              <a:t>4</a:t>
            </a:r>
            <a:r>
              <a:rPr lang="en-US" dirty="0" smtClean="0"/>
              <a:t>He measured off another 1,750 feet and led me across again. This time the water was up to my knees. After another 1,750 feet, it was up to my waist. </a:t>
            </a:r>
            <a:r>
              <a:rPr lang="en-US" baseline="30000" dirty="0" smtClean="0"/>
              <a:t>5</a:t>
            </a:r>
            <a:r>
              <a:rPr lang="en-US" dirty="0" smtClean="0"/>
              <a:t>Then he measured another 1,750 feet, and the river was too deep to walk across. It was deep enough to swim in, but too deep to walk through.</a:t>
            </a:r>
          </a:p>
        </p:txBody>
      </p:sp>
    </p:spTree>
    <p:extLst>
      <p:ext uri="{BB962C8B-B14F-4D97-AF65-F5344CB8AC3E}">
        <p14:creationId xmlns:p14="http://schemas.microsoft.com/office/powerpoint/2010/main" val="392109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kern="1200" dirty="0" smtClean="0">
                <a:solidFill>
                  <a:srgbClr val="42C5EA"/>
                </a:solidFill>
                <a:effectLst>
                  <a:outerShdw blurRad="50800" dist="38100" dir="2700000" algn="tl" rotWithShape="0">
                    <a:srgbClr val="000000">
                      <a:alpha val="75000"/>
                    </a:srgbClr>
                  </a:outerShdw>
                </a:effectLst>
                <a:latin typeface="+mn-lt"/>
                <a:ea typeface="+mj-ea"/>
                <a:cs typeface="+mj-cs"/>
              </a:rPr>
              <a:t>Ezekiel 47:1-5 </a:t>
            </a:r>
            <a:r>
              <a:rPr lang="en-US" sz="6600" b="1" kern="1200" baseline="30000" dirty="0" smtClean="0">
                <a:solidFill>
                  <a:srgbClr val="42C5EA"/>
                </a:solidFill>
                <a:effectLst>
                  <a:outerShdw blurRad="50800" dist="38100" dir="2700000" algn="tl" rotWithShape="0">
                    <a:srgbClr val="000000">
                      <a:alpha val="75000"/>
                    </a:srgbClr>
                  </a:outerShdw>
                </a:effectLst>
              </a:rPr>
              <a:t>NLT</a:t>
            </a:r>
            <a:endParaRPr lang="en-US" baseline="30000" dirty="0"/>
          </a:p>
        </p:txBody>
      </p:sp>
      <p:sp>
        <p:nvSpPr>
          <p:cNvPr id="3" name="Content Placeholder 2"/>
          <p:cNvSpPr>
            <a:spLocks noGrp="1"/>
          </p:cNvSpPr>
          <p:nvPr>
            <p:ph idx="1"/>
          </p:nvPr>
        </p:nvSpPr>
        <p:spPr/>
        <p:txBody>
          <a:bodyPr/>
          <a:lstStyle/>
          <a:p>
            <a:pPr lvl="0"/>
            <a:r>
              <a:rPr lang="en-US" dirty="0" smtClean="0"/>
              <a:t>I.	GOD IS THE SOURCE OF THE RIVER</a:t>
            </a:r>
          </a:p>
          <a:p>
            <a:pPr lvl="0"/>
            <a:r>
              <a:rPr lang="en-US" dirty="0" smtClean="0"/>
              <a:t>II.	THE FURTHER WE GO, THE DEEPER IT GETS</a:t>
            </a:r>
            <a:endParaRPr lang="en-US" dirty="0"/>
          </a:p>
        </p:txBody>
      </p:sp>
    </p:spTree>
    <p:extLst>
      <p:ext uri="{BB962C8B-B14F-4D97-AF65-F5344CB8AC3E}">
        <p14:creationId xmlns:p14="http://schemas.microsoft.com/office/powerpoint/2010/main" val="321940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Ezekiel 47:6-11 </a:t>
            </a:r>
            <a:r>
              <a:rPr lang="en-US" baseline="30000" dirty="0" smtClean="0"/>
              <a:t>NLT </a:t>
            </a:r>
            <a:endParaRPr lang="en-US" baseline="30000" dirty="0"/>
          </a:p>
        </p:txBody>
      </p:sp>
      <p:sp>
        <p:nvSpPr>
          <p:cNvPr id="3" name="Content Placeholder 2"/>
          <p:cNvSpPr>
            <a:spLocks noGrp="1"/>
          </p:cNvSpPr>
          <p:nvPr>
            <p:ph idx="1"/>
          </p:nvPr>
        </p:nvSpPr>
        <p:spPr/>
        <p:txBody>
          <a:bodyPr>
            <a:normAutofit lnSpcReduction="10000"/>
          </a:bodyPr>
          <a:lstStyle/>
          <a:p>
            <a:pPr lvl="1"/>
            <a:r>
              <a:rPr lang="en-US" baseline="30000" dirty="0" smtClean="0"/>
              <a:t>6</a:t>
            </a:r>
            <a:r>
              <a:rPr lang="en-US" dirty="0" smtClean="0"/>
              <a:t>He asked me, “Have you been watching, son of man?” Then he led me back along the riverbank. </a:t>
            </a:r>
            <a:r>
              <a:rPr lang="en-US" baseline="30000" dirty="0" smtClean="0"/>
              <a:t>7</a:t>
            </a:r>
            <a:r>
              <a:rPr lang="en-US" dirty="0" smtClean="0"/>
              <a:t>When I returned, I was surprised by the sight of many trees growing on both sides of the river. </a:t>
            </a:r>
            <a:r>
              <a:rPr lang="en-US" baseline="30000" dirty="0" smtClean="0"/>
              <a:t>8</a:t>
            </a:r>
            <a:r>
              <a:rPr lang="en-US" dirty="0" smtClean="0"/>
              <a:t>Then he said to me, “This river flows east through the desert into the valley of the Dead Sea. The waters of this stream will make the salty waters of the Dead Sea fresh and pure. </a:t>
            </a:r>
            <a:r>
              <a:rPr lang="en-US" baseline="30000" dirty="0" smtClean="0"/>
              <a:t>9</a:t>
            </a:r>
            <a:r>
              <a:rPr lang="en-US" dirty="0" smtClean="0"/>
              <a:t>There will be swarms of living things wherever the water of this river flows. Fish will abound in the Dead Sea, for its waters will become fresh. Life will flourish wherever this water flows. </a:t>
            </a:r>
            <a:r>
              <a:rPr lang="en-US" baseline="30000" dirty="0" smtClean="0"/>
              <a:t>10</a:t>
            </a:r>
            <a:r>
              <a:rPr lang="en-US" dirty="0" smtClean="0"/>
              <a:t>Fishermen will stand along the shores of the Dead Sea. All the way from </a:t>
            </a:r>
            <a:r>
              <a:rPr lang="en-US" dirty="0" err="1" smtClean="0"/>
              <a:t>En-gedi</a:t>
            </a:r>
            <a:r>
              <a:rPr lang="en-US" dirty="0" smtClean="0"/>
              <a:t> to </a:t>
            </a:r>
            <a:r>
              <a:rPr lang="en-US" dirty="0" err="1" smtClean="0"/>
              <a:t>En-eglaim</a:t>
            </a:r>
            <a:r>
              <a:rPr lang="en-US" dirty="0" smtClean="0"/>
              <a:t>, the shores will be covered with nets drying in the sun. Fish of every kind will fill the Dead Sea, just as they fill the Mediterranean. </a:t>
            </a:r>
            <a:r>
              <a:rPr lang="en-US" baseline="30000" dirty="0" smtClean="0"/>
              <a:t>11</a:t>
            </a:r>
            <a:r>
              <a:rPr lang="en-US" dirty="0" smtClean="0"/>
              <a:t>But the marshes and swamps will not be purified; they will still be salty. </a:t>
            </a:r>
          </a:p>
        </p:txBody>
      </p:sp>
    </p:spTree>
    <p:extLst>
      <p:ext uri="{BB962C8B-B14F-4D97-AF65-F5344CB8AC3E}">
        <p14:creationId xmlns:p14="http://schemas.microsoft.com/office/powerpoint/2010/main" val="303177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Ezekiel 47:6-11 </a:t>
            </a:r>
            <a:r>
              <a:rPr lang="en-US" baseline="30000" dirty="0" smtClean="0"/>
              <a:t>NLT</a:t>
            </a:r>
            <a:endParaRPr lang="en-US" baseline="30000" dirty="0"/>
          </a:p>
        </p:txBody>
      </p:sp>
      <p:sp>
        <p:nvSpPr>
          <p:cNvPr id="3" name="Content Placeholder 2"/>
          <p:cNvSpPr>
            <a:spLocks noGrp="1"/>
          </p:cNvSpPr>
          <p:nvPr>
            <p:ph idx="1"/>
          </p:nvPr>
        </p:nvSpPr>
        <p:spPr/>
        <p:txBody>
          <a:bodyPr/>
          <a:lstStyle/>
          <a:p>
            <a:pPr lvl="0"/>
            <a:r>
              <a:rPr lang="en-US" dirty="0" smtClean="0"/>
              <a:t>III.	WHY?  TO TURN SALTY WATER INTO FRESH WATER</a:t>
            </a:r>
          </a:p>
          <a:p>
            <a:pPr lvl="0"/>
            <a:r>
              <a:rPr lang="en-US" dirty="0" smtClean="0"/>
              <a:t>IV.	WHY?  FOR LIFE THAT FLOURISHES</a:t>
            </a:r>
            <a:endParaRPr lang="en-US" dirty="0"/>
          </a:p>
        </p:txBody>
      </p:sp>
    </p:spTree>
    <p:extLst>
      <p:ext uri="{BB962C8B-B14F-4D97-AF65-F5344CB8AC3E}">
        <p14:creationId xmlns:p14="http://schemas.microsoft.com/office/powerpoint/2010/main" val="88947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Ezekiel 47:12 </a:t>
            </a:r>
            <a:r>
              <a:rPr lang="en-US" baseline="30000" dirty="0" smtClean="0"/>
              <a:t>NLT </a:t>
            </a:r>
            <a:endParaRPr lang="en-US" baseline="30000" dirty="0"/>
          </a:p>
        </p:txBody>
      </p:sp>
      <p:sp>
        <p:nvSpPr>
          <p:cNvPr id="3" name="Content Placeholder 2"/>
          <p:cNvSpPr>
            <a:spLocks noGrp="1"/>
          </p:cNvSpPr>
          <p:nvPr>
            <p:ph idx="1"/>
          </p:nvPr>
        </p:nvSpPr>
        <p:spPr/>
        <p:txBody>
          <a:bodyPr/>
          <a:lstStyle/>
          <a:p>
            <a:pPr lvl="1"/>
            <a:r>
              <a:rPr lang="en-US" baseline="30000" dirty="0" smtClean="0"/>
              <a:t>12</a:t>
            </a:r>
            <a:r>
              <a:rPr lang="en-US" dirty="0" smtClean="0"/>
              <a:t>Fruit trees of all kinds will grow along both sides of the river. The leaves of these trees will never turn brown and fall, and there will always be fruit on their branches. There will be a new crop every month, for they are watered by the river flowing from the Temple. The fruit will be for food and the leaves for healing.”</a:t>
            </a:r>
          </a:p>
          <a:p>
            <a:pPr lvl="1"/>
            <a:endParaRPr lang="en-US" dirty="0" smtClean="0"/>
          </a:p>
          <a:p>
            <a:pPr marL="277813" lvl="0" indent="0">
              <a:buNone/>
            </a:pPr>
            <a:r>
              <a:rPr lang="en-US" dirty="0" smtClean="0"/>
              <a:t>V.	WHY?  FOR FOOD AND HEALING</a:t>
            </a:r>
          </a:p>
        </p:txBody>
      </p:sp>
    </p:spTree>
    <p:extLst>
      <p:ext uri="{BB962C8B-B14F-4D97-AF65-F5344CB8AC3E}">
        <p14:creationId xmlns:p14="http://schemas.microsoft.com/office/powerpoint/2010/main" val="146472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1623952"/>
          </a:xfrm>
        </p:spPr>
        <p:txBody>
          <a:bodyPr/>
          <a:lstStyle/>
          <a:p>
            <a:pPr algn="ctr"/>
            <a:r>
              <a:rPr lang="en-US" sz="11500" dirty="0"/>
              <a:t>Why Deeper?</a:t>
            </a:r>
          </a:p>
        </p:txBody>
      </p:sp>
      <p:sp>
        <p:nvSpPr>
          <p:cNvPr id="3" name="Content Placeholder 2"/>
          <p:cNvSpPr>
            <a:spLocks noGrp="1"/>
          </p:cNvSpPr>
          <p:nvPr>
            <p:ph idx="1"/>
          </p:nvPr>
        </p:nvSpPr>
        <p:spPr>
          <a:xfrm>
            <a:off x="62203" y="1624405"/>
            <a:ext cx="12058261" cy="5233596"/>
          </a:xfrm>
        </p:spPr>
        <p:txBody>
          <a:bodyPr/>
          <a:lstStyle/>
          <a:p>
            <a:pPr>
              <a:lnSpc>
                <a:spcPct val="100000"/>
              </a:lnSpc>
            </a:pPr>
            <a:r>
              <a:rPr lang="en-US" dirty="0"/>
              <a:t>I.	GOD IS THE SOURCE OF THE RIVER</a:t>
            </a:r>
          </a:p>
          <a:p>
            <a:pPr>
              <a:lnSpc>
                <a:spcPct val="100000"/>
              </a:lnSpc>
            </a:pPr>
            <a:r>
              <a:rPr lang="en-US" dirty="0"/>
              <a:t>II.	THE FURTHER WE GO, THE DEEPER IT GETS</a:t>
            </a:r>
          </a:p>
          <a:p>
            <a:pPr>
              <a:lnSpc>
                <a:spcPct val="100000"/>
              </a:lnSpc>
            </a:pPr>
            <a:r>
              <a:rPr lang="en-US" dirty="0"/>
              <a:t>III.	WHY?  TO TURN SALTY WATER INTO FRESH WATER</a:t>
            </a:r>
          </a:p>
          <a:p>
            <a:pPr>
              <a:lnSpc>
                <a:spcPct val="100000"/>
              </a:lnSpc>
            </a:pPr>
            <a:r>
              <a:rPr lang="en-US" dirty="0"/>
              <a:t>IV.	WHY?  FOR LIFE THAT FLOURISHES</a:t>
            </a:r>
          </a:p>
          <a:p>
            <a:pPr>
              <a:lnSpc>
                <a:spcPct val="100000"/>
              </a:lnSpc>
            </a:pPr>
            <a:r>
              <a:rPr lang="en-US" dirty="0"/>
              <a:t>V.	WHY?  FOR FOOD AND </a:t>
            </a:r>
            <a:r>
              <a:rPr lang="en-US" dirty="0" smtClean="0"/>
              <a:t>HEALING</a:t>
            </a:r>
            <a:endParaRPr lang="en-US" dirty="0"/>
          </a:p>
        </p:txBody>
      </p:sp>
    </p:spTree>
    <p:extLst>
      <p:ext uri="{BB962C8B-B14F-4D97-AF65-F5344CB8AC3E}">
        <p14:creationId xmlns:p14="http://schemas.microsoft.com/office/powerpoint/2010/main" val="2989545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204" y="453"/>
            <a:ext cx="12129796" cy="903437"/>
          </a:xfrm>
        </p:spPr>
        <p:txBody>
          <a:bodyPr/>
          <a:lstStyle/>
          <a:p>
            <a:pPr marL="277813" lvl="0" indent="0"/>
            <a:r>
              <a:rPr lang="en-US" dirty="0" smtClean="0"/>
              <a:t>Family Communion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3288"/>
            <a:ext cx="12192000" cy="5954712"/>
          </a:xfrm>
        </p:spPr>
      </p:pic>
    </p:spTree>
    <p:extLst>
      <p:ext uri="{BB962C8B-B14F-4D97-AF65-F5344CB8AC3E}">
        <p14:creationId xmlns:p14="http://schemas.microsoft.com/office/powerpoint/2010/main" val="3577053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2_2303_Hung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605_InsideTheKingdom.potx" id="{55AEA7D4-DF8E-4EE9-B27E-E30D0EF59CEA}" vid="{FE8C6058-61D8-4ED0-AA96-FBE9C5778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11007</TotalTime>
  <Words>465</Words>
  <Application>Microsoft Office PowerPoint</Application>
  <PresentationFormat>Widescreen</PresentationFormat>
  <Paragraphs>26</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12_2303_Hungry</vt:lpstr>
      <vt:lpstr>Why Deeper?</vt:lpstr>
      <vt:lpstr>Ezekiel 47:1-5 NLT </vt:lpstr>
      <vt:lpstr>Ezekiel 47:1-5 NLT</vt:lpstr>
      <vt:lpstr>Ezekiel 47:6-11 NLT </vt:lpstr>
      <vt:lpstr>Ezekiel 47:6-11 NLT</vt:lpstr>
      <vt:lpstr>Ezekiel 47:12 NLT </vt:lpstr>
      <vt:lpstr>Why Deeper?</vt:lpstr>
      <vt:lpstr>Family Communion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260712_Why Deeper?</dc:title>
  <dc:creator>Ron Proper</dc:creator>
  <cp:lastModifiedBy>Ron Proper</cp:lastModifiedBy>
  <cp:revision>606</cp:revision>
  <dcterms:created xsi:type="dcterms:W3CDTF">2020-03-05T19:02:39Z</dcterms:created>
  <dcterms:modified xsi:type="dcterms:W3CDTF">2026-07-09T15:24:38Z</dcterms:modified>
</cp:coreProperties>
</file>