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4" r:id="rId3"/>
    <p:sldId id="270" r:id="rId4"/>
    <p:sldId id="259" r:id="rId5"/>
    <p:sldId id="269" r:id="rId6"/>
    <p:sldId id="260" r:id="rId7"/>
    <p:sldId id="267" r:id="rId8"/>
    <p:sldId id="271" r:id="rId9"/>
    <p:sldId id="272" r:id="rId10"/>
    <p:sldId id="274" r:id="rId11"/>
    <p:sldId id="278" r:id="rId12"/>
    <p:sldId id="282" r:id="rId13"/>
    <p:sldId id="284" r:id="rId14"/>
    <p:sldId id="283" r:id="rId15"/>
    <p:sldId id="28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p:cViewPr varScale="1">
        <p:scale>
          <a:sx n="79" d="100"/>
          <a:sy n="79" d="100"/>
        </p:scale>
        <p:origin x="744" y="114"/>
      </p:cViewPr>
      <p:guideLst/>
    </p:cSldViewPr>
  </p:slideViewPr>
  <p:outlineViewPr>
    <p:cViewPr>
      <p:scale>
        <a:sx n="33" d="100"/>
        <a:sy n="33" d="100"/>
      </p:scale>
      <p:origin x="0" y="-226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EAA20-1384-4D4D-9AFF-3872A6EBD6E9}" type="datetimeFigureOut">
              <a:rPr lang="en-US" smtClean="0"/>
              <a:t>1/29/2026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744D91-3E62-4E47-BBDC-EC5E34692CE9}" type="slidenum">
              <a:rPr lang="en-US" smtClean="0"/>
              <a:t>‹#›</a:t>
            </a:fld>
            <a:endParaRPr lang="en-US"/>
          </a:p>
        </p:txBody>
      </p:sp>
    </p:spTree>
    <p:extLst>
      <p:ext uri="{BB962C8B-B14F-4D97-AF65-F5344CB8AC3E}">
        <p14:creationId xmlns:p14="http://schemas.microsoft.com/office/powerpoint/2010/main" val="1583952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5239955"/>
            <a:ext cx="12192001" cy="1049085"/>
          </a:xfrm>
          <a:noFill/>
        </p:spPr>
        <p:txBody>
          <a:bodyPr vert="horz" lIns="91440" tIns="45720" rIns="91440" bIns="45720" rtlCol="0" anchor="ctr">
            <a:noAutofit/>
          </a:bodyPr>
          <a:lstStyle>
            <a:lvl1pPr algn="ctr">
              <a:defRPr lang="en-US" sz="6000" dirty="0">
                <a:solidFill>
                  <a:schemeClr val="accent1">
                    <a:lumMod val="40000"/>
                    <a:lumOff val="60000"/>
                  </a:schemeClr>
                </a:solidFill>
              </a:defRPr>
            </a:lvl1pPr>
          </a:lstStyle>
          <a:p>
            <a:pPr lvl="0">
              <a:lnSpc>
                <a:spcPct val="80000"/>
              </a:lnSpc>
            </a:pPr>
            <a:r>
              <a:rPr lang="en-US" dirty="0" smtClean="0"/>
              <a:t>Click to edit Master title style</a:t>
            </a:r>
            <a:endParaRPr lang="en-US" dirty="0"/>
          </a:p>
        </p:txBody>
      </p:sp>
      <p:sp>
        <p:nvSpPr>
          <p:cNvPr id="3" name="Subtitle 2"/>
          <p:cNvSpPr>
            <a:spLocks noGrp="1"/>
          </p:cNvSpPr>
          <p:nvPr>
            <p:ph type="subTitle" idx="1"/>
          </p:nvPr>
        </p:nvSpPr>
        <p:spPr>
          <a:xfrm>
            <a:off x="6918960" y="6061001"/>
            <a:ext cx="5273041" cy="756458"/>
          </a:xfrm>
        </p:spPr>
        <p:txBody>
          <a:bodyPr anchor="b">
            <a:noAutofit/>
          </a:bodyPr>
          <a:lstStyle>
            <a:lvl1pPr marL="0" indent="0" algn="r">
              <a:buNone/>
              <a:defRPr sz="2800" b="1">
                <a:solidFill>
                  <a:schemeClr val="bg1"/>
                </a:solidFill>
                <a:effectLst>
                  <a:outerShdw blurRad="38100" dist="38100" dir="2700000" algn="tl">
                    <a:srgbClr val="000000">
                      <a:alpha val="43137"/>
                    </a:srgbClr>
                  </a:outerShdw>
                </a:effectLst>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dirty="0" smtClean="0"/>
              <a:t>Click to edit Master subtitle style</a:t>
            </a:r>
            <a:endParaRPr lang="en-US" dirty="0"/>
          </a:p>
        </p:txBody>
      </p:sp>
    </p:spTree>
    <p:extLst>
      <p:ext uri="{BB962C8B-B14F-4D97-AF65-F5344CB8AC3E}">
        <p14:creationId xmlns:p14="http://schemas.microsoft.com/office/powerpoint/2010/main" val="404505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453"/>
            <a:ext cx="12192000" cy="1193866"/>
          </a:xfrm>
          <a:noFill/>
        </p:spPr>
        <p:txBody>
          <a:bodyPr vert="horz" lIns="91440" tIns="45720" rIns="91440" bIns="45720" rtlCol="0" anchor="ctr">
            <a:noAutofit/>
          </a:bodyPr>
          <a:lstStyle>
            <a:lvl1pPr>
              <a:tabLst>
                <a:tab pos="914400" algn="l"/>
                <a:tab pos="6400800" algn="ctr"/>
                <a:tab pos="11718925" algn="r"/>
              </a:tabLst>
              <a:defRPr lang="en-US" sz="6000" dirty="0">
                <a:solidFill>
                  <a:schemeClr val="bg1"/>
                </a:solidFill>
                <a:effectLst>
                  <a:outerShdw blurRad="38100" dist="38100" dir="2700000" algn="tl">
                    <a:srgbClr val="000000">
                      <a:alpha val="43137"/>
                    </a:srgbClr>
                  </a:outerShdw>
                </a:effectLst>
              </a:defRPr>
            </a:lvl1pPr>
          </a:lstStyle>
          <a:p>
            <a:pPr lvl="0"/>
            <a:r>
              <a:rPr lang="en-US" dirty="0" smtClean="0"/>
              <a:t>Click to edit Master title style</a:t>
            </a:r>
            <a:endParaRPr lang="en-US" dirty="0"/>
          </a:p>
        </p:txBody>
      </p:sp>
      <p:sp>
        <p:nvSpPr>
          <p:cNvPr id="3" name="Content Placeholder 2"/>
          <p:cNvSpPr>
            <a:spLocks noGrp="1"/>
          </p:cNvSpPr>
          <p:nvPr>
            <p:ph idx="1"/>
          </p:nvPr>
        </p:nvSpPr>
        <p:spPr>
          <a:xfrm>
            <a:off x="0" y="1331650"/>
            <a:ext cx="12191999" cy="4696288"/>
          </a:xfrm>
          <a:noFill/>
        </p:spPr>
        <p:txBody>
          <a:bodyPr>
            <a:normAutofit/>
          </a:bodyPr>
          <a:lstStyle>
            <a:lvl1pPr marL="739775" indent="-692150" algn="l" defTabSz="685800" rtl="0" eaLnBrk="1" latinLnBrk="0" hangingPunct="1">
              <a:lnSpc>
                <a:spcPct val="85000"/>
              </a:lnSpc>
              <a:spcBef>
                <a:spcPts val="0"/>
              </a:spcBef>
              <a:spcAft>
                <a:spcPts val="1200"/>
              </a:spcAft>
              <a:buFont typeface="Arial" panose="020B0604020202020204" pitchFamily="34" charset="0"/>
              <a:buNone/>
              <a:tabLst>
                <a:tab pos="1770063" algn="l"/>
              </a:tabLst>
              <a:defRPr lang="en-US" sz="3600" b="1" kern="1200" dirty="0" smtClean="0">
                <a:solidFill>
                  <a:srgbClr val="FF0000"/>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5000"/>
              </a:lnSpc>
              <a:spcBef>
                <a:spcPts val="0"/>
              </a:spcBef>
              <a:spcAft>
                <a:spcPts val="600"/>
              </a:spcAft>
              <a:buFont typeface="Arial" panose="020B0604020202020204" pitchFamily="34" charset="0"/>
              <a:buNone/>
              <a:defRPr lang="en-US" sz="3600" b="1" i="1" kern="1200" dirty="0" smtClean="0">
                <a:solidFill>
                  <a:schemeClr val="tx1"/>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80000"/>
              </a:lnSpc>
              <a:spcBef>
                <a:spcPts val="0"/>
              </a:spcBef>
              <a:buFont typeface="Arial" panose="020B0604020202020204" pitchFamily="34" charset="0"/>
              <a:buNone/>
              <a:defRPr lang="en-US" sz="3600" b="1" i="1" kern="1200" dirty="0" smtClean="0">
                <a:solidFill>
                  <a:schemeClr val="tx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tx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tx1"/>
                </a:solidFill>
                <a:effectLst>
                  <a:outerShdw blurRad="38100" dist="38100" dir="2700000" algn="tl">
                    <a:srgbClr val="000000">
                      <a:alpha val="43137"/>
                    </a:srgbClr>
                  </a:outerShdw>
                </a:effectLst>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32987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lternate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 y="-4149"/>
            <a:ext cx="12192000" cy="1233509"/>
          </a:xfrm>
          <a:noFill/>
        </p:spPr>
        <p:txBody>
          <a:bodyPr vert="horz" lIns="91440" tIns="45720" rIns="91440" bIns="45720" rtlCol="0" anchor="ctr">
            <a:noAutofit/>
          </a:bodyPr>
          <a:lstStyle>
            <a:lvl1pPr>
              <a:defRPr lang="en-US" sz="6000" dirty="0"/>
            </a:lvl1pPr>
          </a:lstStyle>
          <a:p>
            <a:pPr lvl="0">
              <a:tabLst>
                <a:tab pos="914400" algn="l"/>
                <a:tab pos="6400800" algn="ctr"/>
                <a:tab pos="11718925" algn="r"/>
              </a:tabLst>
            </a:pPr>
            <a:r>
              <a:rPr lang="en-US" dirty="0" smtClean="0"/>
              <a:t>Click to edit Master title style</a:t>
            </a:r>
            <a:endParaRPr lang="en-US" dirty="0"/>
          </a:p>
        </p:txBody>
      </p:sp>
      <p:sp>
        <p:nvSpPr>
          <p:cNvPr id="3" name="Content Placeholder 2"/>
          <p:cNvSpPr>
            <a:spLocks noGrp="1"/>
          </p:cNvSpPr>
          <p:nvPr>
            <p:ph idx="1"/>
          </p:nvPr>
        </p:nvSpPr>
        <p:spPr>
          <a:xfrm>
            <a:off x="1" y="1367160"/>
            <a:ext cx="12192000" cy="5490839"/>
          </a:xfrm>
          <a:noFill/>
        </p:spPr>
        <p:txBody>
          <a:bodyPr vert="horz" lIns="91440" tIns="45720" rIns="91440" bIns="45720" rtlCol="0">
            <a:normAutofit/>
          </a:bodyPr>
          <a:lstStyle>
            <a:lvl1pPr>
              <a:defRPr lang="en-US" sz="3600" dirty="0" smtClean="0">
                <a:solidFill>
                  <a:srgbClr val="FF0000"/>
                </a:solidFill>
                <a:effectLst>
                  <a:outerShdw blurRad="38100" dist="38100" dir="2700000" algn="tl">
                    <a:srgbClr val="000000">
                      <a:alpha val="43137"/>
                    </a:srgbClr>
                  </a:outerShdw>
                </a:effectLst>
              </a:defRPr>
            </a:lvl1pPr>
            <a:lvl2pPr>
              <a:defRPr lang="en-US" sz="3600" i="1" dirty="0" smtClean="0">
                <a:effectLst>
                  <a:outerShdw blurRad="38100" dist="38100" dir="2700000" algn="tl">
                    <a:srgbClr val="000000">
                      <a:alpha val="43137"/>
                    </a:srgbClr>
                  </a:outerShdw>
                </a:effectLst>
              </a:defRPr>
            </a:lvl2pPr>
            <a:lvl3pPr>
              <a:defRPr lang="en-US" sz="3600" i="1" dirty="0" smtClean="0">
                <a:effectLst>
                  <a:outerShdw blurRad="38100" dist="38100" dir="2700000" algn="tl">
                    <a:srgbClr val="000000">
                      <a:alpha val="43137"/>
                    </a:srgbClr>
                  </a:outerShdw>
                </a:effectLst>
              </a:defRPr>
            </a:lvl3pPr>
            <a:lvl4pPr>
              <a:defRPr lang="en-US" sz="3200" dirty="0" smtClean="0">
                <a:effectLst>
                  <a:outerShdw blurRad="38100" dist="38100" dir="2700000" algn="tl">
                    <a:srgbClr val="000000">
                      <a:alpha val="43137"/>
                    </a:srgbClr>
                  </a:outerShdw>
                </a:effectLst>
              </a:defRPr>
            </a:lvl4pPr>
            <a:lvl5pPr>
              <a:defRPr lang="en-US" sz="3200" dirty="0">
                <a:effectLst>
                  <a:outerShdw blurRad="38100" dist="38100" dir="2700000" algn="tl">
                    <a:srgbClr val="000000">
                      <a:alpha val="43137"/>
                    </a:srgbClr>
                  </a:outerShdw>
                </a:effectLst>
              </a:defRPr>
            </a:lvl5pPr>
          </a:lstStyle>
          <a:p>
            <a:pPr marL="739775" lvl="0" indent="-692150" defTabSz="685800">
              <a:lnSpc>
                <a:spcPct val="85000"/>
              </a:lnSpc>
              <a:spcBef>
                <a:spcPts val="0"/>
              </a:spcBef>
              <a:spcAft>
                <a:spcPts val="1200"/>
              </a:spcAft>
              <a:tabLst>
                <a:tab pos="1770063" algn="l"/>
              </a:tabLst>
            </a:pPr>
            <a:r>
              <a:rPr lang="en-US" dirty="0" smtClean="0"/>
              <a:t>Click to edit Master text styles</a:t>
            </a:r>
          </a:p>
          <a:p>
            <a:pPr marL="457200" lvl="1" defTabSz="685800">
              <a:lnSpc>
                <a:spcPct val="85000"/>
              </a:lnSpc>
              <a:spcBef>
                <a:spcPts val="0"/>
              </a:spcBef>
              <a:spcAft>
                <a:spcPts val="600"/>
              </a:spcAft>
            </a:pPr>
            <a:r>
              <a:rPr lang="en-US" dirty="0" smtClean="0"/>
              <a:t>Second level</a:t>
            </a:r>
          </a:p>
          <a:p>
            <a:pPr marL="625475" lvl="2" defTabSz="685800">
              <a:lnSpc>
                <a:spcPct val="80000"/>
              </a:lnSpc>
              <a:spcBef>
                <a:spcPts val="0"/>
              </a:spcBef>
            </a:pPr>
            <a:r>
              <a:rPr lang="en-US" dirty="0" smtClean="0"/>
              <a:t>Third level</a:t>
            </a:r>
          </a:p>
          <a:p>
            <a:pPr lvl="3" defTabSz="685800"/>
            <a:r>
              <a:rPr lang="en-US" dirty="0" smtClean="0"/>
              <a:t>Fourth level</a:t>
            </a:r>
          </a:p>
          <a:p>
            <a:pPr lvl="4" defTabSz="685800"/>
            <a:r>
              <a:rPr lang="en-US" dirty="0" smtClean="0"/>
              <a:t>Fifth level</a:t>
            </a:r>
            <a:endParaRPr lang="en-US" dirty="0"/>
          </a:p>
        </p:txBody>
      </p:sp>
      <p:sp>
        <p:nvSpPr>
          <p:cNvPr id="4" name="Text Placeholder 5"/>
          <p:cNvSpPr>
            <a:spLocks noGrp="1"/>
          </p:cNvSpPr>
          <p:nvPr>
            <p:ph type="body" sz="quarter" idx="11"/>
          </p:nvPr>
        </p:nvSpPr>
        <p:spPr>
          <a:xfrm>
            <a:off x="0" y="5999584"/>
            <a:ext cx="12192000" cy="858415"/>
          </a:xfrm>
          <a:gradFill flip="none" rotWithShape="1">
            <a:gsLst>
              <a:gs pos="0">
                <a:schemeClr val="accent1">
                  <a:lumMod val="40000"/>
                  <a:lumOff val="60000"/>
                </a:schemeClr>
              </a:gs>
              <a:gs pos="100000">
                <a:schemeClr val="accent1">
                  <a:lumMod val="20000"/>
                  <a:lumOff val="80000"/>
                </a:schemeClr>
              </a:gs>
            </a:gsLst>
            <a:lin ang="5400000" scaled="1"/>
            <a:tileRect/>
          </a:gradFill>
        </p:spPr>
        <p:txBody>
          <a:bodyPr vert="horz" lIns="91440" tIns="45720" rIns="91440" bIns="45720" rtlCol="0" anchor="b">
            <a:noAutofit/>
          </a:bodyPr>
          <a:lstStyle>
            <a:lvl1pPr>
              <a:defRPr lang="en-US" smtClean="0">
                <a:solidFill>
                  <a:schemeClr val="accent6">
                    <a:lumMod val="5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56704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4147"/>
            <a:ext cx="12192000" cy="952837"/>
          </a:xfrm>
          <a:gradFill flip="none" rotWithShape="1">
            <a:gsLst>
              <a:gs pos="100000">
                <a:schemeClr val="accent1">
                  <a:lumMod val="40000"/>
                  <a:lumOff val="60000"/>
                </a:schemeClr>
              </a:gs>
              <a:gs pos="0">
                <a:schemeClr val="accent1">
                  <a:lumMod val="20000"/>
                  <a:lumOff val="80000"/>
                </a:schemeClr>
              </a:gs>
            </a:gsLst>
            <a:lin ang="5400000" scaled="1"/>
            <a:tileRect/>
          </a:gradFill>
        </p:spPr>
        <p:txBody>
          <a:bodyPr vert="horz" lIns="91440" tIns="45720" rIns="91440" bIns="45720" rtlCol="0" anchor="ctr">
            <a:noAutofit/>
          </a:bodyPr>
          <a:lstStyle>
            <a:lvl1pPr>
              <a:defRPr lang="en-US" sz="3200" dirty="0">
                <a:solidFill>
                  <a:schemeClr val="accent6">
                    <a:lumMod val="50000"/>
                  </a:schemeClr>
                </a:solidFill>
                <a:ea typeface="+mn-ea"/>
                <a:cs typeface="+mn-cs"/>
              </a:defRPr>
            </a:lvl1pPr>
          </a:lstStyle>
          <a:p>
            <a:pPr marL="0" lvl="0" indent="0">
              <a:spcBef>
                <a:spcPts val="563"/>
              </a:spcBef>
              <a:buFont typeface="Arial" panose="020B0604020202020204" pitchFamily="34" charset="0"/>
            </a:pPr>
            <a:r>
              <a:rPr lang="en-US" smtClean="0"/>
              <a:t>Click to edit Master title style</a:t>
            </a:r>
            <a:endParaRPr lang="en-US" dirty="0"/>
          </a:p>
        </p:txBody>
      </p:sp>
      <p:sp>
        <p:nvSpPr>
          <p:cNvPr id="4" name="Text Placeholder 3"/>
          <p:cNvSpPr>
            <a:spLocks noGrp="1"/>
          </p:cNvSpPr>
          <p:nvPr>
            <p:ph type="body" sz="quarter" idx="10"/>
          </p:nvPr>
        </p:nvSpPr>
        <p:spPr>
          <a:xfrm>
            <a:off x="0" y="948690"/>
            <a:ext cx="12192000" cy="5044123"/>
          </a:xfrm>
        </p:spPr>
        <p:txBody>
          <a:bodyPr>
            <a:normAutofit/>
          </a:bodyPr>
          <a:lstStyle>
            <a:lvl1pPr>
              <a:lnSpc>
                <a:spcPct val="85000"/>
              </a:lnSpc>
              <a:spcBef>
                <a:spcPts val="0"/>
              </a:spcBef>
              <a:spcAft>
                <a:spcPts val="1200"/>
              </a:spcAft>
              <a:defRPr sz="3200" b="1">
                <a:solidFill>
                  <a:schemeClr val="tx1"/>
                </a:solidFill>
                <a:effectLst>
                  <a:outerShdw blurRad="38100" dist="38100" dir="2700000" algn="tl">
                    <a:srgbClr val="000000">
                      <a:alpha val="43137"/>
                    </a:srgbClr>
                  </a:outerShdw>
                </a:effectLst>
              </a:defRPr>
            </a:lvl1pPr>
            <a:lvl2pPr>
              <a:lnSpc>
                <a:spcPct val="85000"/>
              </a:lnSpc>
              <a:spcBef>
                <a:spcPts val="0"/>
              </a:spcBef>
              <a:spcAft>
                <a:spcPts val="1200"/>
              </a:spcAft>
              <a:defRPr sz="2800" b="1">
                <a:solidFill>
                  <a:schemeClr val="tx1"/>
                </a:solidFill>
                <a:effectLst>
                  <a:outerShdw blurRad="38100" dist="38100" dir="2700000" algn="tl">
                    <a:srgbClr val="000000">
                      <a:alpha val="43137"/>
                    </a:srgbClr>
                  </a:outerShdw>
                </a:effectLst>
              </a:defRPr>
            </a:lvl2pPr>
            <a:lvl3pPr>
              <a:lnSpc>
                <a:spcPct val="85000"/>
              </a:lnSpc>
              <a:spcBef>
                <a:spcPts val="0"/>
              </a:spcBef>
              <a:spcAft>
                <a:spcPts val="1200"/>
              </a:spcAft>
              <a:defRPr sz="2400" b="1">
                <a:solidFill>
                  <a:schemeClr val="tx1"/>
                </a:solidFill>
                <a:effectLst>
                  <a:outerShdw blurRad="38100" dist="38100" dir="2700000" algn="tl">
                    <a:srgbClr val="000000">
                      <a:alpha val="43137"/>
                    </a:srgbClr>
                  </a:outerShdw>
                </a:effectLst>
              </a:defRPr>
            </a:lvl3pPr>
            <a:lvl4pPr>
              <a:lnSpc>
                <a:spcPct val="85000"/>
              </a:lnSpc>
              <a:spcBef>
                <a:spcPts val="0"/>
              </a:spcBef>
              <a:spcAft>
                <a:spcPts val="1200"/>
              </a:spcAft>
              <a:defRPr sz="1800" b="1">
                <a:solidFill>
                  <a:schemeClr val="tx1"/>
                </a:solidFill>
                <a:effectLst>
                  <a:outerShdw blurRad="38100" dist="38100" dir="2700000" algn="tl">
                    <a:srgbClr val="000000">
                      <a:alpha val="43137"/>
                    </a:srgbClr>
                  </a:outerShdw>
                </a:effectLst>
              </a:defRPr>
            </a:lvl4pPr>
            <a:lvl5pPr>
              <a:lnSpc>
                <a:spcPct val="85000"/>
              </a:lnSpc>
              <a:spcBef>
                <a:spcPts val="0"/>
              </a:spcBef>
              <a:spcAft>
                <a:spcPts val="1200"/>
              </a:spcAft>
              <a:defRPr sz="1800" b="1">
                <a:solidFill>
                  <a:schemeClr val="tx1"/>
                </a:solidFill>
                <a:effectLst>
                  <a:outerShdw blurRad="38100" dist="38100" dir="2700000" algn="tl">
                    <a:srgbClr val="000000">
                      <a:alpha val="43137"/>
                    </a:srgbClr>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1"/>
          </p:nvPr>
        </p:nvSpPr>
        <p:spPr>
          <a:xfrm>
            <a:off x="0" y="5992813"/>
            <a:ext cx="12192000" cy="865187"/>
          </a:xfrm>
          <a:gradFill flip="none" rotWithShape="1">
            <a:gsLst>
              <a:gs pos="0">
                <a:schemeClr val="accent1">
                  <a:lumMod val="40000"/>
                  <a:lumOff val="60000"/>
                </a:schemeClr>
              </a:gs>
              <a:gs pos="100000">
                <a:schemeClr val="accent1">
                  <a:lumMod val="20000"/>
                  <a:lumOff val="80000"/>
                </a:schemeClr>
              </a:gs>
            </a:gsLst>
            <a:lin ang="5400000" scaled="1"/>
            <a:tileRect/>
          </a:gradFill>
        </p:spPr>
        <p:txBody>
          <a:bodyPr vert="horz" lIns="91440" tIns="45720" rIns="91440" bIns="45720" rtlCol="0" anchor="b">
            <a:noAutofit/>
          </a:bodyPr>
          <a:lstStyle>
            <a:lvl1pPr>
              <a:defRPr lang="en-US" smtClean="0">
                <a:solidFill>
                  <a:schemeClr val="accent6">
                    <a:lumMod val="5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209001893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4148"/>
            <a:ext cx="12192000" cy="132556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0" y="1344620"/>
            <a:ext cx="12192000" cy="488912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32194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txStyles>
    <p:titleStyle>
      <a:lvl1pPr algn="l" defTabSz="514350" rtl="0" eaLnBrk="1" latinLnBrk="0" hangingPunct="1">
        <a:lnSpc>
          <a:spcPct val="90000"/>
        </a:lnSpc>
        <a:spcBef>
          <a:spcPct val="0"/>
        </a:spcBef>
        <a:buNone/>
        <a:defRPr sz="3375" b="1" kern="1200">
          <a:solidFill>
            <a:schemeClr val="bg1"/>
          </a:solidFill>
          <a:effectLst>
            <a:outerShdw blurRad="38100" dist="38100" dir="2700000" algn="tl">
              <a:srgbClr val="000000">
                <a:alpha val="43137"/>
              </a:srgbClr>
            </a:outerShdw>
          </a:effectLst>
          <a:latin typeface="+mn-lt"/>
          <a:ea typeface="+mj-ea"/>
          <a:cs typeface="+mj-cs"/>
        </a:defRPr>
      </a:lvl1pPr>
    </p:titleStyle>
    <p:bodyStyle>
      <a:lvl1pPr marL="0" indent="0" algn="l" defTabSz="514350" rtl="0" eaLnBrk="1" latinLnBrk="0" hangingPunct="1">
        <a:lnSpc>
          <a:spcPct val="90000"/>
        </a:lnSpc>
        <a:spcBef>
          <a:spcPts val="563"/>
        </a:spcBef>
        <a:buFont typeface="Arial" panose="020B0604020202020204" pitchFamily="34" charset="0"/>
        <a:buNone/>
        <a:defRPr sz="3200" b="1" kern="1200">
          <a:solidFill>
            <a:schemeClr val="tx1"/>
          </a:solidFill>
          <a:latin typeface="+mn-lt"/>
          <a:ea typeface="+mn-ea"/>
          <a:cs typeface="+mn-cs"/>
        </a:defRPr>
      </a:lvl1pPr>
      <a:lvl2pPr marL="257175" indent="0" algn="l" defTabSz="514350" rtl="0" eaLnBrk="1" latinLnBrk="0" hangingPunct="1">
        <a:lnSpc>
          <a:spcPct val="90000"/>
        </a:lnSpc>
        <a:spcBef>
          <a:spcPts val="281"/>
        </a:spcBef>
        <a:buFont typeface="Arial" panose="020B0604020202020204" pitchFamily="34" charset="0"/>
        <a:buNone/>
        <a:defRPr sz="2800" b="1" kern="1200">
          <a:solidFill>
            <a:schemeClr val="tx1"/>
          </a:solidFill>
          <a:latin typeface="+mn-lt"/>
          <a:ea typeface="+mn-ea"/>
          <a:cs typeface="+mn-cs"/>
        </a:defRPr>
      </a:lvl2pPr>
      <a:lvl3pPr marL="514350" indent="0" algn="l" defTabSz="514350" rtl="0" eaLnBrk="1" latinLnBrk="0" hangingPunct="1">
        <a:lnSpc>
          <a:spcPct val="90000"/>
        </a:lnSpc>
        <a:spcBef>
          <a:spcPts val="281"/>
        </a:spcBef>
        <a:buFont typeface="Arial" panose="020B0604020202020204" pitchFamily="34" charset="0"/>
        <a:buNone/>
        <a:defRPr sz="2400" b="1" kern="1200">
          <a:solidFill>
            <a:schemeClr val="tx1"/>
          </a:solidFill>
          <a:latin typeface="+mn-lt"/>
          <a:ea typeface="+mn-ea"/>
          <a:cs typeface="+mn-cs"/>
        </a:defRPr>
      </a:lvl3pPr>
      <a:lvl4pPr marL="771525"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4pPr>
      <a:lvl5pPr marL="1028700"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5390145"/>
            <a:ext cx="12192001" cy="1049085"/>
          </a:xfrm>
        </p:spPr>
        <p:txBody>
          <a:bodyPr/>
          <a:lstStyle/>
          <a:p>
            <a:r>
              <a:rPr lang="en-US" dirty="0" smtClean="0">
                <a:solidFill>
                  <a:srgbClr val="FFDDDC"/>
                </a:solidFill>
              </a:rPr>
              <a:t>The Overwhelming Embracer</a:t>
            </a:r>
            <a:endParaRPr lang="en-US" dirty="0">
              <a:solidFill>
                <a:srgbClr val="FFDDDC"/>
              </a:solidFill>
            </a:endParaRPr>
          </a:p>
        </p:txBody>
      </p:sp>
      <p:sp>
        <p:nvSpPr>
          <p:cNvPr id="3" name="Subtitle 2"/>
          <p:cNvSpPr>
            <a:spLocks noGrp="1"/>
          </p:cNvSpPr>
          <p:nvPr>
            <p:ph type="subTitle" idx="1"/>
          </p:nvPr>
        </p:nvSpPr>
        <p:spPr/>
        <p:txBody>
          <a:bodyPr/>
          <a:lstStyle/>
          <a:p>
            <a:pPr lvl="0"/>
            <a:r>
              <a:rPr lang="en-US" smtClean="0"/>
              <a:t>February 01, 2026</a:t>
            </a:r>
            <a:endParaRPr lang="en-US" dirty="0" smtClean="0"/>
          </a:p>
        </p:txBody>
      </p:sp>
    </p:spTree>
    <p:extLst>
      <p:ext uri="{BB962C8B-B14F-4D97-AF65-F5344CB8AC3E}">
        <p14:creationId xmlns:p14="http://schemas.microsoft.com/office/powerpoint/2010/main" val="427229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IV.	God's PURE LOVE is Transforming</a:t>
            </a:r>
            <a:endParaRPr lang="en-US" dirty="0"/>
          </a:p>
        </p:txBody>
      </p:sp>
      <p:sp>
        <p:nvSpPr>
          <p:cNvPr id="3" name="Content Placeholder 2"/>
          <p:cNvSpPr>
            <a:spLocks noGrp="1"/>
          </p:cNvSpPr>
          <p:nvPr>
            <p:ph idx="1"/>
          </p:nvPr>
        </p:nvSpPr>
        <p:spPr/>
        <p:txBody>
          <a:bodyPr>
            <a:normAutofit/>
          </a:bodyPr>
          <a:lstStyle/>
          <a:p>
            <a:pPr lvl="0"/>
            <a:r>
              <a:rPr lang="en-US" dirty="0" smtClean="0"/>
              <a:t>Romans 12:2 </a:t>
            </a:r>
            <a:r>
              <a:rPr lang="en-US" baseline="30000" dirty="0" smtClean="0"/>
              <a:t>MSG </a:t>
            </a:r>
          </a:p>
          <a:p>
            <a:pPr lvl="1"/>
            <a:r>
              <a:rPr lang="en-US" dirty="0" smtClean="0"/>
              <a:t>Don’t become so well-adjusted to your culture that you fit into it without even thinking. Instead, fix your attention on God. You’ll be changed from the inside out. Readily recognize what he wants from you, and quickly respond to it. Unlike the culture around you, always dragging you down to its level of immaturity, God brings the best out of you, develops well-formed maturity in you.</a:t>
            </a:r>
          </a:p>
        </p:txBody>
      </p:sp>
    </p:spTree>
    <p:extLst>
      <p:ext uri="{BB962C8B-B14F-4D97-AF65-F5344CB8AC3E}">
        <p14:creationId xmlns:p14="http://schemas.microsoft.com/office/powerpoint/2010/main" val="275981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a:t>
            </a:r>
            <a:r>
              <a:rPr lang="en-US" dirty="0" smtClean="0"/>
              <a:t>God's PURE LOVE is Transforming</a:t>
            </a:r>
            <a:endParaRPr lang="en-US" dirty="0"/>
          </a:p>
        </p:txBody>
      </p:sp>
      <p:sp>
        <p:nvSpPr>
          <p:cNvPr id="3" name="Content Placeholder 2"/>
          <p:cNvSpPr>
            <a:spLocks noGrp="1"/>
          </p:cNvSpPr>
          <p:nvPr>
            <p:ph idx="1"/>
          </p:nvPr>
        </p:nvSpPr>
        <p:spPr/>
        <p:txBody>
          <a:bodyPr/>
          <a:lstStyle/>
          <a:p>
            <a:r>
              <a:rPr lang="en-US" dirty="0"/>
              <a:t>Ephesians </a:t>
            </a:r>
            <a:r>
              <a:rPr lang="en-US" dirty="0" smtClean="0"/>
              <a:t>5:1-2 </a:t>
            </a:r>
            <a:r>
              <a:rPr lang="en-US" baseline="30000" dirty="0" smtClean="0"/>
              <a:t>MSG</a:t>
            </a:r>
            <a:endParaRPr lang="en-US" baseline="30000" dirty="0"/>
          </a:p>
          <a:p>
            <a:pPr lvl="1"/>
            <a:r>
              <a:rPr lang="en-US" dirty="0"/>
              <a:t>Watch what God does, and then you do it, like children who learn proper behavior from their parents. Mostly what God does is love you. Keep company with him and learn a life of love. Observe how Christ loved us. His love was not cautious but extravagant. He didn’t love in order to get something from us but to give everything of himself to us. Love like that.</a:t>
            </a:r>
          </a:p>
          <a:p>
            <a:endParaRPr lang="en-US" dirty="0"/>
          </a:p>
        </p:txBody>
      </p:sp>
    </p:spTree>
    <p:extLst>
      <p:ext uri="{BB962C8B-B14F-4D97-AF65-F5344CB8AC3E}">
        <p14:creationId xmlns:p14="http://schemas.microsoft.com/office/powerpoint/2010/main" val="206019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Overwhelming </a:t>
            </a:r>
            <a:r>
              <a:rPr lang="en-US" dirty="0" smtClean="0"/>
              <a:t>Embracer</a:t>
            </a:r>
            <a:endParaRPr lang="en-US" dirty="0"/>
          </a:p>
        </p:txBody>
      </p:sp>
      <p:sp>
        <p:nvSpPr>
          <p:cNvPr id="6" name="Content Placeholder 5"/>
          <p:cNvSpPr>
            <a:spLocks noGrp="1"/>
          </p:cNvSpPr>
          <p:nvPr>
            <p:ph idx="1"/>
          </p:nvPr>
        </p:nvSpPr>
        <p:spPr/>
        <p:txBody>
          <a:bodyPr/>
          <a:lstStyle/>
          <a:p>
            <a:r>
              <a:rPr lang="en-US" dirty="0"/>
              <a:t>John 3:16 </a:t>
            </a:r>
            <a:r>
              <a:rPr lang="en-US" baseline="30000" dirty="0"/>
              <a:t>NKJV</a:t>
            </a:r>
          </a:p>
          <a:p>
            <a:pPr lvl="1"/>
            <a:r>
              <a:rPr lang="en-US" dirty="0"/>
              <a:t>For God so loved the world that He gave His only begotten Son, that whoever believes in Him should not perish but have everlasting life.</a:t>
            </a:r>
          </a:p>
          <a:p>
            <a:endParaRPr lang="en-US" dirty="0"/>
          </a:p>
        </p:txBody>
      </p:sp>
    </p:spTree>
    <p:extLst>
      <p:ext uri="{BB962C8B-B14F-4D97-AF65-F5344CB8AC3E}">
        <p14:creationId xmlns:p14="http://schemas.microsoft.com/office/powerpoint/2010/main" val="2433300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smtClean="0"/>
              <a:t>Whoever Believes In Him</a:t>
            </a:r>
            <a:endParaRPr lang="en-US" sz="6600" dirty="0"/>
          </a:p>
        </p:txBody>
      </p:sp>
      <p:sp>
        <p:nvSpPr>
          <p:cNvPr id="3" name="Content Placeholder 2"/>
          <p:cNvSpPr>
            <a:spLocks noGrp="1"/>
          </p:cNvSpPr>
          <p:nvPr>
            <p:ph idx="1"/>
          </p:nvPr>
        </p:nvSpPr>
        <p:spPr/>
        <p:txBody>
          <a:bodyPr>
            <a:normAutofit lnSpcReduction="10000"/>
          </a:bodyPr>
          <a:lstStyle/>
          <a:p>
            <a:pPr lvl="0"/>
            <a:r>
              <a:rPr lang="en-US" dirty="0" smtClean="0">
                <a:solidFill>
                  <a:schemeClr val="tx1"/>
                </a:solidFill>
              </a:rPr>
              <a:t>Anyone can </a:t>
            </a:r>
            <a:r>
              <a:rPr lang="en-US" dirty="0">
                <a:solidFill>
                  <a:schemeClr val="tx1"/>
                </a:solidFill>
              </a:rPr>
              <a:t>do </a:t>
            </a:r>
            <a:r>
              <a:rPr lang="en-US" dirty="0" smtClean="0">
                <a:solidFill>
                  <a:schemeClr val="tx1"/>
                </a:solidFill>
              </a:rPr>
              <a:t>that by trusting Jesus enough to say “</a:t>
            </a:r>
            <a:r>
              <a:rPr lang="en-US" i="1" dirty="0" smtClean="0"/>
              <a:t>I </a:t>
            </a:r>
            <a:r>
              <a:rPr lang="en-US" i="1" dirty="0"/>
              <a:t>give up.</a:t>
            </a:r>
            <a:r>
              <a:rPr lang="en-US" dirty="0">
                <a:solidFill>
                  <a:schemeClr val="tx1"/>
                </a:solidFill>
              </a:rPr>
              <a:t>” </a:t>
            </a:r>
          </a:p>
          <a:p>
            <a:pPr lvl="0"/>
            <a:r>
              <a:rPr lang="en-US" dirty="0">
                <a:solidFill>
                  <a:schemeClr val="tx1"/>
                </a:solidFill>
              </a:rPr>
              <a:t>I cannot fix myself and I cannot be good enough. </a:t>
            </a:r>
          </a:p>
          <a:p>
            <a:pPr marL="60325" lvl="0" indent="-12700"/>
            <a:r>
              <a:rPr lang="en-US" dirty="0" smtClean="0">
                <a:solidFill>
                  <a:schemeClr val="tx1"/>
                </a:solidFill>
              </a:rPr>
              <a:t>I </a:t>
            </a:r>
            <a:r>
              <a:rPr lang="en-US" dirty="0">
                <a:solidFill>
                  <a:schemeClr val="tx1"/>
                </a:solidFill>
              </a:rPr>
              <a:t>come to You as I </a:t>
            </a:r>
            <a:r>
              <a:rPr lang="en-US" dirty="0" smtClean="0">
                <a:solidFill>
                  <a:schemeClr val="tx1"/>
                </a:solidFill>
              </a:rPr>
              <a:t>am </a:t>
            </a:r>
            <a:r>
              <a:rPr lang="en-US" dirty="0">
                <a:solidFill>
                  <a:schemeClr val="tx1"/>
                </a:solidFill>
              </a:rPr>
              <a:t>and </a:t>
            </a:r>
            <a:r>
              <a:rPr lang="en-US" dirty="0" smtClean="0">
                <a:solidFill>
                  <a:schemeClr val="tx1"/>
                </a:solidFill>
              </a:rPr>
              <a:t>invite </a:t>
            </a:r>
            <a:r>
              <a:rPr lang="en-US" dirty="0">
                <a:solidFill>
                  <a:schemeClr val="tx1"/>
                </a:solidFill>
              </a:rPr>
              <a:t>You to take control of my life. </a:t>
            </a:r>
          </a:p>
          <a:p>
            <a:pPr lvl="0"/>
            <a:r>
              <a:rPr lang="en-US" dirty="0">
                <a:solidFill>
                  <a:schemeClr val="tx1"/>
                </a:solidFill>
              </a:rPr>
              <a:t>I surrender </a:t>
            </a:r>
            <a:r>
              <a:rPr lang="en-US" dirty="0" smtClean="0">
                <a:solidFill>
                  <a:schemeClr val="tx1"/>
                </a:solidFill>
              </a:rPr>
              <a:t>my will to </a:t>
            </a:r>
            <a:r>
              <a:rPr lang="en-US" dirty="0">
                <a:solidFill>
                  <a:schemeClr val="tx1"/>
                </a:solidFill>
              </a:rPr>
              <a:t>Your will. </a:t>
            </a:r>
          </a:p>
          <a:p>
            <a:pPr marL="60325" lvl="0" indent="-12700"/>
            <a:r>
              <a:rPr lang="en-US" dirty="0">
                <a:solidFill>
                  <a:schemeClr val="tx1"/>
                </a:solidFill>
              </a:rPr>
              <a:t>Lord </a:t>
            </a:r>
            <a:r>
              <a:rPr lang="en-US" i="1" dirty="0" smtClean="0"/>
              <a:t>SAVE</a:t>
            </a:r>
            <a:r>
              <a:rPr lang="en-US" dirty="0" smtClean="0">
                <a:solidFill>
                  <a:schemeClr val="tx1"/>
                </a:solidFill>
              </a:rPr>
              <a:t> me </a:t>
            </a:r>
            <a:r>
              <a:rPr lang="en-US" dirty="0">
                <a:solidFill>
                  <a:schemeClr val="tx1"/>
                </a:solidFill>
              </a:rPr>
              <a:t>and </a:t>
            </a:r>
            <a:r>
              <a:rPr lang="en-US" i="1" dirty="0" smtClean="0"/>
              <a:t>HELP</a:t>
            </a:r>
            <a:r>
              <a:rPr lang="en-US" dirty="0" smtClean="0">
                <a:solidFill>
                  <a:schemeClr val="tx1"/>
                </a:solidFill>
              </a:rPr>
              <a:t> me </a:t>
            </a:r>
            <a:r>
              <a:rPr lang="en-US" dirty="0">
                <a:solidFill>
                  <a:schemeClr val="tx1"/>
                </a:solidFill>
              </a:rPr>
              <a:t>live the rest of my days in Your Overwhelming Embrace</a:t>
            </a:r>
            <a:r>
              <a:rPr lang="en-US" dirty="0" smtClean="0">
                <a:solidFill>
                  <a:schemeClr val="tx1"/>
                </a:solidFill>
              </a:rPr>
              <a:t>.</a:t>
            </a:r>
          </a:p>
          <a:p>
            <a:pPr marL="60325" lvl="0" indent="-12700"/>
            <a:r>
              <a:rPr lang="en-US" dirty="0" smtClean="0">
                <a:solidFill>
                  <a:schemeClr val="tx1"/>
                </a:solidFill>
              </a:rPr>
              <a:t>If you say that in your heart and mean it, welcome to God’s family.</a:t>
            </a:r>
          </a:p>
          <a:p>
            <a:pPr marL="60325" lvl="0" indent="-12700"/>
            <a:endParaRPr lang="en-US" dirty="0" smtClean="0">
              <a:solidFill>
                <a:schemeClr val="tx1"/>
              </a:solidFill>
            </a:endParaRPr>
          </a:p>
        </p:txBody>
      </p:sp>
    </p:spTree>
    <p:extLst>
      <p:ext uri="{BB962C8B-B14F-4D97-AF65-F5344CB8AC3E}">
        <p14:creationId xmlns:p14="http://schemas.microsoft.com/office/powerpoint/2010/main" val="38386253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Communion </a:t>
            </a:r>
            <a:r>
              <a:rPr lang="en-US" sz="4400" dirty="0" smtClean="0"/>
              <a:t>(served by the ushers)</a:t>
            </a:r>
            <a:endParaRPr lang="en-US" sz="4400" dirty="0"/>
          </a:p>
        </p:txBody>
      </p:sp>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a:stretch/>
        </p:blipFill>
        <p:spPr>
          <a:xfrm>
            <a:off x="0" y="1205332"/>
            <a:ext cx="12192000" cy="4829708"/>
          </a:xfrm>
        </p:spPr>
      </p:pic>
    </p:spTree>
    <p:extLst>
      <p:ext uri="{BB962C8B-B14F-4D97-AF65-F5344CB8AC3E}">
        <p14:creationId xmlns:p14="http://schemas.microsoft.com/office/powerpoint/2010/main" val="2281604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sz="7200" dirty="0">
                <a:solidFill>
                  <a:srgbClr val="FFDDDC"/>
                </a:solidFill>
                <a:ea typeface="+mn-ea"/>
                <a:cs typeface="+mn-cs"/>
              </a:rPr>
              <a:t>The Overwhelming Embracer</a:t>
            </a:r>
          </a:p>
        </p:txBody>
      </p:sp>
      <p:sp>
        <p:nvSpPr>
          <p:cNvPr id="6" name="Content Placeholder 5"/>
          <p:cNvSpPr>
            <a:spLocks noGrp="1"/>
          </p:cNvSpPr>
          <p:nvPr>
            <p:ph idx="1"/>
          </p:nvPr>
        </p:nvSpPr>
        <p:spPr>
          <a:xfrm>
            <a:off x="0" y="1473200"/>
            <a:ext cx="12192000" cy="5384800"/>
          </a:xfrm>
          <a:noFill/>
        </p:spPr>
        <p:txBody>
          <a:bodyPr vert="horz" lIns="91440" tIns="45720" rIns="91440" bIns="45720" rtlCol="0">
            <a:normAutofit/>
          </a:bodyPr>
          <a:lstStyle/>
          <a:p>
            <a:pPr marL="1196975" indent="-1149350">
              <a:lnSpc>
                <a:spcPct val="100000"/>
              </a:lnSpc>
              <a:tabLst>
                <a:tab pos="1027113" algn="l"/>
              </a:tabLst>
            </a:pPr>
            <a:r>
              <a:rPr lang="en-US" sz="5400" dirty="0" smtClean="0"/>
              <a:t>I</a:t>
            </a:r>
            <a:r>
              <a:rPr lang="en-US" sz="5400" dirty="0"/>
              <a:t>.	</a:t>
            </a:r>
            <a:r>
              <a:rPr lang="en-US" sz="5400" dirty="0" smtClean="0"/>
              <a:t>God's                            is </a:t>
            </a:r>
            <a:r>
              <a:rPr lang="en-US" sz="5400" dirty="0"/>
              <a:t>Overwhelming</a:t>
            </a:r>
          </a:p>
          <a:p>
            <a:pPr marL="1196975" indent="-1149350">
              <a:lnSpc>
                <a:spcPct val="100000"/>
              </a:lnSpc>
              <a:tabLst>
                <a:tab pos="1027113" algn="l"/>
              </a:tabLst>
            </a:pPr>
            <a:r>
              <a:rPr lang="en-US" sz="5400" dirty="0" smtClean="0"/>
              <a:t>II</a:t>
            </a:r>
            <a:r>
              <a:rPr lang="en-US" sz="5400" dirty="0"/>
              <a:t>.	</a:t>
            </a:r>
            <a:r>
              <a:rPr lang="en-US" sz="5400" dirty="0" smtClean="0"/>
              <a:t>God's                            is Surrounding</a:t>
            </a:r>
            <a:endParaRPr lang="en-US" sz="5400" dirty="0"/>
          </a:p>
          <a:p>
            <a:pPr marL="1196975" indent="-1149350">
              <a:lnSpc>
                <a:spcPct val="100000"/>
              </a:lnSpc>
              <a:tabLst>
                <a:tab pos="1027113" algn="l"/>
              </a:tabLst>
            </a:pPr>
            <a:r>
              <a:rPr lang="en-US" sz="5400" dirty="0" smtClean="0"/>
              <a:t>III</a:t>
            </a:r>
            <a:r>
              <a:rPr lang="en-US" sz="5400" dirty="0"/>
              <a:t>.	</a:t>
            </a:r>
            <a:r>
              <a:rPr lang="en-US" sz="5400" dirty="0" smtClean="0"/>
              <a:t>God's                            is Unfailing</a:t>
            </a:r>
            <a:endParaRPr lang="en-US" sz="5400" dirty="0"/>
          </a:p>
          <a:p>
            <a:pPr marL="1196975" indent="-1149350">
              <a:lnSpc>
                <a:spcPct val="100000"/>
              </a:lnSpc>
              <a:tabLst>
                <a:tab pos="1027113" algn="l"/>
              </a:tabLst>
            </a:pPr>
            <a:r>
              <a:rPr lang="en-US" sz="5400" dirty="0" smtClean="0"/>
              <a:t>IV.	God's                            is Transforming</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2513" y="1576897"/>
            <a:ext cx="4034890" cy="682135"/>
          </a:xfrm>
          <a:prstGeom prst="rect">
            <a:avLst/>
          </a:prstGeom>
          <a:effectLst/>
        </p:spPr>
      </p:pic>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2513" y="2574446"/>
            <a:ext cx="4034890" cy="682135"/>
          </a:xfrm>
          <a:prstGeom prst="rect">
            <a:avLst/>
          </a:prstGeom>
          <a:effectLst/>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2513" y="3534287"/>
            <a:ext cx="4034890" cy="682135"/>
          </a:xfrm>
          <a:prstGeom prst="rect">
            <a:avLst/>
          </a:prstGeom>
          <a:effectLst/>
        </p:spPr>
      </p:pic>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2513" y="4512982"/>
            <a:ext cx="4034890" cy="682135"/>
          </a:xfrm>
          <a:prstGeom prst="rect">
            <a:avLst/>
          </a:prstGeom>
          <a:effectLst/>
        </p:spPr>
      </p:pic>
    </p:spTree>
    <p:extLst>
      <p:ext uri="{BB962C8B-B14F-4D97-AF65-F5344CB8AC3E}">
        <p14:creationId xmlns:p14="http://schemas.microsoft.com/office/powerpoint/2010/main" val="3913226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	God's PURE LOVE is Overwhelming</a:t>
            </a:r>
            <a:endParaRPr lang="en-US" dirty="0"/>
          </a:p>
        </p:txBody>
      </p:sp>
      <p:sp>
        <p:nvSpPr>
          <p:cNvPr id="3" name="Content Placeholder 2"/>
          <p:cNvSpPr>
            <a:spLocks noGrp="1"/>
          </p:cNvSpPr>
          <p:nvPr>
            <p:ph idx="1"/>
          </p:nvPr>
        </p:nvSpPr>
        <p:spPr/>
        <p:txBody>
          <a:bodyPr>
            <a:normAutofit/>
          </a:bodyPr>
          <a:lstStyle/>
          <a:p>
            <a:pPr lvl="0"/>
            <a:r>
              <a:rPr lang="en-US" dirty="0" smtClean="0"/>
              <a:t>Ephesians 3:14-16 </a:t>
            </a:r>
            <a:r>
              <a:rPr lang="en-US" baseline="30000" dirty="0" smtClean="0"/>
              <a:t>MSG </a:t>
            </a:r>
          </a:p>
          <a:p>
            <a:pPr lvl="1"/>
            <a:r>
              <a:rPr lang="en-US" sz="3600" dirty="0" smtClean="0"/>
              <a:t>My response is to get down on my knees before the Father, this magnificent Father who parcels out all heaven and earth. I ask him to strengthen you by his Spirit—not a brute strength but a glorious inner strength—that Christ will live in you as you open the door and invite him in. </a:t>
            </a:r>
          </a:p>
        </p:txBody>
      </p:sp>
    </p:spTree>
    <p:extLst>
      <p:ext uri="{BB962C8B-B14F-4D97-AF65-F5344CB8AC3E}">
        <p14:creationId xmlns:p14="http://schemas.microsoft.com/office/powerpoint/2010/main" val="81660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	God's PURE LOVE is Overwhelming</a:t>
            </a:r>
            <a:endParaRPr lang="en-US" dirty="0"/>
          </a:p>
        </p:txBody>
      </p:sp>
      <p:sp>
        <p:nvSpPr>
          <p:cNvPr id="3" name="Content Placeholder 2"/>
          <p:cNvSpPr>
            <a:spLocks noGrp="1"/>
          </p:cNvSpPr>
          <p:nvPr>
            <p:ph idx="1"/>
          </p:nvPr>
        </p:nvSpPr>
        <p:spPr/>
        <p:txBody>
          <a:bodyPr>
            <a:normAutofit/>
          </a:bodyPr>
          <a:lstStyle/>
          <a:p>
            <a:pPr lvl="0"/>
            <a:r>
              <a:rPr lang="en-US" dirty="0" smtClean="0"/>
              <a:t>Ephesians 3:17-19 </a:t>
            </a:r>
            <a:r>
              <a:rPr lang="en-US" baseline="30000" dirty="0" smtClean="0"/>
              <a:t>MSG </a:t>
            </a:r>
          </a:p>
          <a:p>
            <a:pPr lvl="1"/>
            <a:r>
              <a:rPr lang="en-US" sz="3600" dirty="0" smtClean="0"/>
              <a:t>And I ask him that with both feet planted firmly on love, you’ll be able to take in with all followers of Jesus the extravagant dimensions of Christ’s love. Reach out and experience the breadth! Test its length! Plumb the depths! Rise to the heights! Live full lives, full in the fullness of God.</a:t>
            </a:r>
          </a:p>
        </p:txBody>
      </p:sp>
    </p:spTree>
    <p:extLst>
      <p:ext uri="{BB962C8B-B14F-4D97-AF65-F5344CB8AC3E}">
        <p14:creationId xmlns:p14="http://schemas.microsoft.com/office/powerpoint/2010/main" val="2990822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mtClean="0"/>
              <a:t>II.	God's PURE LOVE is Surrounding</a:t>
            </a:r>
            <a:endParaRPr lang="en-US" dirty="0"/>
          </a:p>
        </p:txBody>
      </p:sp>
      <p:sp>
        <p:nvSpPr>
          <p:cNvPr id="3" name="Content Placeholder 2"/>
          <p:cNvSpPr>
            <a:spLocks noGrp="1"/>
          </p:cNvSpPr>
          <p:nvPr>
            <p:ph idx="1"/>
          </p:nvPr>
        </p:nvSpPr>
        <p:spPr/>
        <p:txBody>
          <a:bodyPr/>
          <a:lstStyle/>
          <a:p>
            <a:pPr lvl="0"/>
            <a:r>
              <a:rPr lang="en-US" dirty="0" smtClean="0"/>
              <a:t>Psalm 139:7–10 </a:t>
            </a:r>
            <a:r>
              <a:rPr lang="en-US" baseline="30000" dirty="0" smtClean="0"/>
              <a:t>MSG </a:t>
            </a:r>
          </a:p>
          <a:p>
            <a:pPr lvl="1"/>
            <a:r>
              <a:rPr lang="en-US" dirty="0" smtClean="0"/>
              <a:t>Is there anyplace I can go to avoid your Spirit? to be out of your sight? If I climb to the sky, you’re there! If I go underground, you’re there! If I flew on morning’s wings to the far western horizon, You’d find me in a minute— you’re already there waiting! </a:t>
            </a:r>
            <a:endParaRPr lang="en-US" dirty="0"/>
          </a:p>
        </p:txBody>
      </p:sp>
    </p:spTree>
    <p:extLst>
      <p:ext uri="{BB962C8B-B14F-4D97-AF65-F5344CB8AC3E}">
        <p14:creationId xmlns:p14="http://schemas.microsoft.com/office/powerpoint/2010/main" val="414459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III.	God's PURE LOVE is Unfailing</a:t>
            </a:r>
            <a:endParaRPr lang="en-US" dirty="0"/>
          </a:p>
        </p:txBody>
      </p:sp>
      <p:sp>
        <p:nvSpPr>
          <p:cNvPr id="3" name="Content Placeholder 2"/>
          <p:cNvSpPr>
            <a:spLocks noGrp="1"/>
          </p:cNvSpPr>
          <p:nvPr>
            <p:ph idx="1"/>
          </p:nvPr>
        </p:nvSpPr>
        <p:spPr/>
        <p:txBody>
          <a:bodyPr>
            <a:normAutofit/>
          </a:bodyPr>
          <a:lstStyle/>
          <a:p>
            <a:pPr lvl="0"/>
            <a:r>
              <a:rPr lang="en-US" dirty="0" smtClean="0"/>
              <a:t>Romans 8:31-33 </a:t>
            </a:r>
            <a:r>
              <a:rPr lang="en-US" baseline="30000" dirty="0" smtClean="0"/>
              <a:t>MSG</a:t>
            </a:r>
            <a:r>
              <a:rPr lang="en-US" dirty="0" smtClean="0"/>
              <a:t>  </a:t>
            </a:r>
          </a:p>
          <a:p>
            <a:pPr lvl="1"/>
            <a:r>
              <a:rPr lang="en-US" dirty="0" smtClean="0"/>
              <a:t>So, what do you think? With God on our side like this, how can we lose? If God didn’t hesitate to put everything on the line for us, embracing our condition and exposing himself to the worst by sending his own Son, is there anything else he wouldn’t gladly and freely do for us? And who would dare tangle with God by messing with one of God’s chosen? Who would dare even to point a finger? </a:t>
            </a:r>
          </a:p>
        </p:txBody>
      </p:sp>
    </p:spTree>
    <p:extLst>
      <p:ext uri="{BB962C8B-B14F-4D97-AF65-F5344CB8AC3E}">
        <p14:creationId xmlns:p14="http://schemas.microsoft.com/office/powerpoint/2010/main" val="1189820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III.	God's PURE LOVE is Unfailing</a:t>
            </a:r>
            <a:endParaRPr lang="en-US" dirty="0"/>
          </a:p>
        </p:txBody>
      </p:sp>
      <p:sp>
        <p:nvSpPr>
          <p:cNvPr id="3" name="Content Placeholder 2"/>
          <p:cNvSpPr>
            <a:spLocks noGrp="1"/>
          </p:cNvSpPr>
          <p:nvPr>
            <p:ph idx="1"/>
          </p:nvPr>
        </p:nvSpPr>
        <p:spPr/>
        <p:txBody>
          <a:bodyPr>
            <a:normAutofit/>
          </a:bodyPr>
          <a:lstStyle/>
          <a:p>
            <a:pPr lvl="0"/>
            <a:r>
              <a:rPr lang="en-US" dirty="0" smtClean="0"/>
              <a:t>Romans 8:34-35 </a:t>
            </a:r>
            <a:r>
              <a:rPr lang="en-US" baseline="30000" dirty="0" smtClean="0"/>
              <a:t>MSG</a:t>
            </a:r>
            <a:r>
              <a:rPr lang="en-US" dirty="0" smtClean="0"/>
              <a:t>  </a:t>
            </a:r>
          </a:p>
          <a:p>
            <a:pPr lvl="1"/>
            <a:r>
              <a:rPr lang="en-US" dirty="0" smtClean="0"/>
              <a:t>The One who died for us—who was raised to life for us!—is in the presence of God at this very moment sticking up for us</a:t>
            </a:r>
            <a:r>
              <a:rPr lang="en-US" dirty="0"/>
              <a:t>. Do you think anyone is going to be able to drive a wedge between us and Christ’s love for us? There is no way! Not trouble, not hard times, not hatred, not hunger, not homelessness, not bullying threats, not backstabbing, not even the worst sins listed in Scripture</a:t>
            </a:r>
            <a:r>
              <a:rPr lang="en-US" dirty="0" smtClean="0"/>
              <a:t>:</a:t>
            </a:r>
          </a:p>
        </p:txBody>
      </p:sp>
    </p:spTree>
    <p:extLst>
      <p:ext uri="{BB962C8B-B14F-4D97-AF65-F5344CB8AC3E}">
        <p14:creationId xmlns:p14="http://schemas.microsoft.com/office/powerpoint/2010/main" val="298357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III.	God's PURE LOVE is Unfailing</a:t>
            </a:r>
            <a:endParaRPr lang="en-US" dirty="0"/>
          </a:p>
        </p:txBody>
      </p:sp>
      <p:sp>
        <p:nvSpPr>
          <p:cNvPr id="3" name="Content Placeholder 2"/>
          <p:cNvSpPr>
            <a:spLocks noGrp="1"/>
          </p:cNvSpPr>
          <p:nvPr>
            <p:ph idx="1"/>
          </p:nvPr>
        </p:nvSpPr>
        <p:spPr/>
        <p:txBody>
          <a:bodyPr>
            <a:normAutofit/>
          </a:bodyPr>
          <a:lstStyle/>
          <a:p>
            <a:pPr lvl="0"/>
            <a:r>
              <a:rPr lang="en-US" dirty="0" smtClean="0"/>
              <a:t>Romans 8:36-39 </a:t>
            </a:r>
            <a:r>
              <a:rPr lang="en-US" baseline="30000" dirty="0" smtClean="0"/>
              <a:t>MSG</a:t>
            </a:r>
            <a:r>
              <a:rPr lang="en-US" dirty="0" smtClean="0"/>
              <a:t>  </a:t>
            </a:r>
          </a:p>
          <a:p>
            <a:pPr lvl="1"/>
            <a:r>
              <a:rPr lang="en-US" dirty="0"/>
              <a:t>They kill us in cold blood because they hate you. We’re sitting ducks; they pick us off one by one. </a:t>
            </a:r>
            <a:r>
              <a:rPr lang="en-US" dirty="0" smtClean="0"/>
              <a:t>None of this fazes us because Jesus loves us. I’m absolutely convinced that nothing—nothing living or dead, angelic or demonic, today or tomorrow, high or low, thinkable or unthinkable—absolutely nothing can get between us and God’s love because of the way that Jesus our Master has embraced us.</a:t>
            </a:r>
          </a:p>
        </p:txBody>
      </p:sp>
    </p:spTree>
    <p:extLst>
      <p:ext uri="{BB962C8B-B14F-4D97-AF65-F5344CB8AC3E}">
        <p14:creationId xmlns:p14="http://schemas.microsoft.com/office/powerpoint/2010/main" val="200314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IV.	God's PURE LOVE is Transforming</a:t>
            </a:r>
            <a:endParaRPr lang="en-US" dirty="0"/>
          </a:p>
        </p:txBody>
      </p:sp>
      <p:sp>
        <p:nvSpPr>
          <p:cNvPr id="3" name="Content Placeholder 2"/>
          <p:cNvSpPr>
            <a:spLocks noGrp="1"/>
          </p:cNvSpPr>
          <p:nvPr>
            <p:ph idx="1"/>
          </p:nvPr>
        </p:nvSpPr>
        <p:spPr/>
        <p:txBody>
          <a:bodyPr/>
          <a:lstStyle/>
          <a:p>
            <a:pPr lvl="0"/>
            <a:r>
              <a:rPr lang="en-US" dirty="0" smtClean="0"/>
              <a:t>1 John 4:19 </a:t>
            </a:r>
            <a:r>
              <a:rPr lang="en-US" baseline="30000" dirty="0" smtClean="0"/>
              <a:t>ERV</a:t>
            </a:r>
          </a:p>
          <a:p>
            <a:pPr lvl="1"/>
            <a:r>
              <a:rPr lang="en-US" dirty="0"/>
              <a:t>We love because God first loved us</a:t>
            </a:r>
            <a:r>
              <a:rPr lang="en-US" dirty="0" smtClean="0"/>
              <a:t>.</a:t>
            </a:r>
          </a:p>
          <a:p>
            <a:pPr lvl="1"/>
            <a:endParaRPr lang="en-US" dirty="0" smtClean="0"/>
          </a:p>
          <a:p>
            <a:pPr lvl="0"/>
            <a:r>
              <a:rPr lang="en-US" dirty="0" smtClean="0"/>
              <a:t>1 Peter 1:22 </a:t>
            </a:r>
            <a:r>
              <a:rPr lang="en-US" baseline="30000" dirty="0" smtClean="0"/>
              <a:t>ERV </a:t>
            </a:r>
          </a:p>
          <a:p>
            <a:pPr lvl="1"/>
            <a:r>
              <a:rPr lang="en-US" dirty="0" smtClean="0"/>
              <a:t>You have made yourselves pure by obeying the truth. Now you can have true love for your brothers and sisters. So love each other deeply—with all your heart.</a:t>
            </a:r>
            <a:endParaRPr lang="en-US" dirty="0"/>
          </a:p>
        </p:txBody>
      </p:sp>
    </p:spTree>
    <p:extLst>
      <p:ext uri="{BB962C8B-B14F-4D97-AF65-F5344CB8AC3E}">
        <p14:creationId xmlns:p14="http://schemas.microsoft.com/office/powerpoint/2010/main" val="42999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IV.	God's PURE LOVE is Transforming</a:t>
            </a:r>
            <a:endParaRPr lang="en-US" dirty="0"/>
          </a:p>
        </p:txBody>
      </p:sp>
      <p:sp>
        <p:nvSpPr>
          <p:cNvPr id="3" name="Content Placeholder 2"/>
          <p:cNvSpPr>
            <a:spLocks noGrp="1"/>
          </p:cNvSpPr>
          <p:nvPr>
            <p:ph idx="1"/>
          </p:nvPr>
        </p:nvSpPr>
        <p:spPr/>
        <p:txBody>
          <a:bodyPr>
            <a:normAutofit/>
          </a:bodyPr>
          <a:lstStyle/>
          <a:p>
            <a:pPr lvl="0"/>
            <a:r>
              <a:rPr lang="en-US" dirty="0" smtClean="0"/>
              <a:t>Romans 12:1 </a:t>
            </a:r>
            <a:r>
              <a:rPr lang="en-US" baseline="30000" dirty="0" smtClean="0"/>
              <a:t>MSG </a:t>
            </a:r>
          </a:p>
          <a:p>
            <a:pPr lvl="1"/>
            <a:r>
              <a:rPr lang="en-US" dirty="0" smtClean="0"/>
              <a:t>So here’s what I want you to do, God helping you: Take your everyday, ordinary life—your sleeping, eating, going-to-work, and walking-around life—and place it before God as an offering. Embracing what God does for you is the best thing you can do for him. </a:t>
            </a:r>
          </a:p>
        </p:txBody>
      </p:sp>
    </p:spTree>
    <p:extLst>
      <p:ext uri="{BB962C8B-B14F-4D97-AF65-F5344CB8AC3E}">
        <p14:creationId xmlns:p14="http://schemas.microsoft.com/office/powerpoint/2010/main" val="219275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8_2303_Hungry">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601_ToLiveInAwe.potx" id="{8EC433D2-5DD4-4AA9-937F-28F96A24D96A}" vid="{303D12E0-F754-4600-826D-10A0661F44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2602_PureLove</Template>
  <TotalTime>2448</TotalTime>
  <Words>866</Words>
  <Application>Microsoft Office PowerPoint</Application>
  <PresentationFormat>Widescreen</PresentationFormat>
  <Paragraphs>51</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8_2303_Hungry</vt:lpstr>
      <vt:lpstr>The Overwhelming Embracer</vt:lpstr>
      <vt:lpstr>I. God's PURE LOVE is Overwhelming</vt:lpstr>
      <vt:lpstr>I. God's PURE LOVE is Overwhelming</vt:lpstr>
      <vt:lpstr>II. God's PURE LOVE is Surrounding</vt:lpstr>
      <vt:lpstr>III. God's PURE LOVE is Unfailing</vt:lpstr>
      <vt:lpstr>III. God's PURE LOVE is Unfailing</vt:lpstr>
      <vt:lpstr>III. God's PURE LOVE is Unfailing</vt:lpstr>
      <vt:lpstr>IV. God's PURE LOVE is Transforming</vt:lpstr>
      <vt:lpstr>IV. God's PURE LOVE is Transforming</vt:lpstr>
      <vt:lpstr>IV. God's PURE LOVE is Transforming</vt:lpstr>
      <vt:lpstr>IV. God's PURE LOVE is Transforming</vt:lpstr>
      <vt:lpstr>The Overwhelming Embracer</vt:lpstr>
      <vt:lpstr>Whoever Believes In Him</vt:lpstr>
      <vt:lpstr>Family Communion (served by the ushers)</vt:lpstr>
      <vt:lpstr>The Overwhelming Embracer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Overwhelming Embracer</dc:title>
  <dc:creator>Ron Proper</dc:creator>
  <cp:lastModifiedBy>Ron Proper</cp:lastModifiedBy>
  <cp:revision>34</cp:revision>
  <dcterms:created xsi:type="dcterms:W3CDTF">2026-01-20T23:29:33Z</dcterms:created>
  <dcterms:modified xsi:type="dcterms:W3CDTF">2026-01-29T15:46:04Z</dcterms:modified>
</cp:coreProperties>
</file>